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274" r:id="rId3"/>
    <p:sldId id="271" r:id="rId4"/>
    <p:sldId id="272" r:id="rId5"/>
    <p:sldId id="273" r:id="rId6"/>
    <p:sldId id="276" r:id="rId7"/>
    <p:sldId id="277" r:id="rId8"/>
    <p:sldId id="275" r:id="rId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70343F72-6477-4BA9-A778-0B847D30BEAE}">
          <p14:sldIdLst>
            <p14:sldId id="270"/>
            <p14:sldId id="274"/>
            <p14:sldId id="271"/>
            <p14:sldId id="272"/>
            <p14:sldId id="273"/>
            <p14:sldId id="276"/>
            <p14:sldId id="277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.Filipowicz@wup.opole.local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127"/>
    <a:srgbClr val="214C7F"/>
    <a:srgbClr val="376092"/>
    <a:srgbClr val="FBC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85" autoAdjust="0"/>
    <p:restoredTop sz="94620" autoAdjust="0"/>
  </p:normalViewPr>
  <p:slideViewPr>
    <p:cSldViewPr>
      <p:cViewPr varScale="1">
        <p:scale>
          <a:sx n="78" d="100"/>
          <a:sy n="78" d="100"/>
        </p:scale>
        <p:origin x="15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28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A63FD-8726-4DBB-BDC5-BF99F581A670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F391F-849A-426C-A6FC-1B811D80FDA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0625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5BEB7-9210-4C1B-83AF-3BDEBB39EEB0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91ECD-E559-4E0F-A59A-68482B5A0A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9346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DE412C-83D0-4994-AF2F-D5EB4C0F287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04A995-3131-4C5F-8B3B-3BAA04D5E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7EBECDE-B16C-4C9E-8E9F-C34CC3916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195117B-F73D-45D9-BAE0-07C93F203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AA17A1C-7B81-4112-B752-8D5313410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806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632C3-DA68-4735-9E82-697ADA142E5E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1" name="Picture 2" descr="Znalezione obrazy dla zapytania kfs logo">
            <a:extLst>
              <a:ext uri="{FF2B5EF4-FFF2-40B4-BE49-F238E27FC236}">
                <a16:creationId xmlns:a16="http://schemas.microsoft.com/office/drawing/2014/main" id="{036AE62A-8E73-44B4-9AB3-197E4CEAC2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3" t="30000" r="16023" b="34000"/>
          <a:stretch/>
        </p:blipFill>
        <p:spPr bwMode="auto">
          <a:xfrm>
            <a:off x="7668344" y="259687"/>
            <a:ext cx="1368152" cy="51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7B3129F1-AAD2-4C21-B43B-5464536D6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4" t="25805" r="22781" b="25805"/>
          <a:stretch/>
        </p:blipFill>
        <p:spPr>
          <a:xfrm>
            <a:off x="2320733" y="4285"/>
            <a:ext cx="1080120" cy="785541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AE0AFA58-EE05-4406-8E18-C62D2A6E1A66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789827"/>
            <a:ext cx="9144000" cy="255012"/>
          </a:xfrm>
          <a:prstGeom prst="rect">
            <a:avLst/>
          </a:prstGeom>
        </p:spPr>
      </p:pic>
      <p:grpSp>
        <p:nvGrpSpPr>
          <p:cNvPr id="10" name="Grupa 9">
            <a:extLst>
              <a:ext uri="{FF2B5EF4-FFF2-40B4-BE49-F238E27FC236}">
                <a16:creationId xmlns:a16="http://schemas.microsoft.com/office/drawing/2014/main" id="{7B470DF6-2554-4880-BC12-E874FDA73A82}"/>
              </a:ext>
            </a:extLst>
          </p:cNvPr>
          <p:cNvGrpSpPr/>
          <p:nvPr userDrawn="1"/>
        </p:nvGrpSpPr>
        <p:grpSpPr>
          <a:xfrm>
            <a:off x="5012236" y="238462"/>
            <a:ext cx="2666496" cy="528709"/>
            <a:chOff x="5012236" y="238462"/>
            <a:chExt cx="2666496" cy="528709"/>
          </a:xfrm>
        </p:grpSpPr>
        <p:pic>
          <p:nvPicPr>
            <p:cNvPr id="14" name="Picture 2" descr="WUP">
              <a:extLst>
                <a:ext uri="{FF2B5EF4-FFF2-40B4-BE49-F238E27FC236}">
                  <a16:creationId xmlns:a16="http://schemas.microsoft.com/office/drawing/2014/main" id="{D66C049A-643F-4D7A-9908-D7A9115DBC3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999" b="19001"/>
            <a:stretch/>
          </p:blipFill>
          <p:spPr bwMode="auto">
            <a:xfrm>
              <a:off x="5012236" y="238462"/>
              <a:ext cx="1114425" cy="504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az 14" descr="WUP_JSWO">
              <a:extLst>
                <a:ext uri="{FF2B5EF4-FFF2-40B4-BE49-F238E27FC236}">
                  <a16:creationId xmlns:a16="http://schemas.microsoft.com/office/drawing/2014/main" id="{EEA1AF4E-091E-4A72-B673-B8E2A238E5A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92" t="17547" b="11068"/>
            <a:stretch/>
          </p:blipFill>
          <p:spPr bwMode="auto">
            <a:xfrm>
              <a:off x="6126661" y="263115"/>
              <a:ext cx="1552071" cy="50405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6" name="Obraz 15">
            <a:extLst>
              <a:ext uri="{FF2B5EF4-FFF2-40B4-BE49-F238E27FC236}">
                <a16:creationId xmlns:a16="http://schemas.microsoft.com/office/drawing/2014/main" id="{E52EFB8C-D70D-447B-90F6-EEE8F1EAF9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3" t="22025" r="5013" b="22025"/>
          <a:stretch/>
        </p:blipFill>
        <p:spPr>
          <a:xfrm>
            <a:off x="127836" y="136525"/>
            <a:ext cx="2076564" cy="6533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taze@wup.opole.pl" TargetMode="External"/><Relationship Id="rId2" Type="http://schemas.openxmlformats.org/officeDocument/2006/relationships/hyperlink" Target="http://www.strefaporadnictwa.wup.opole.pl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C1C3D9-D4FF-4A5D-8F22-C499CC461A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2266578"/>
            <a:ext cx="7772400" cy="1010543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Opolskie staże z PO </a:t>
            </a:r>
            <a:r>
              <a:rPr lang="pl-PL" dirty="0" err="1">
                <a:solidFill>
                  <a:schemeClr val="accent1">
                    <a:lumMod val="75000"/>
                  </a:schemeClr>
                </a:solidFill>
              </a:rPr>
              <a:t>WERem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646F1EF-ADA2-4E0D-9CEA-E50E7E0778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dirty="0"/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Projekt realizowany w ramach Działania 1.2 </a:t>
            </a:r>
            <a:r>
              <a:rPr lang="pl-P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„Wsparcie osób młodych pozostających bez pracy na regionalnym rynku pracy”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w ramach Programu 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 WER 2014-2020</a:t>
            </a:r>
            <a:endParaRPr lang="pl-PL" dirty="0"/>
          </a:p>
          <a:p>
            <a:endParaRPr lang="pl-PL" dirty="0"/>
          </a:p>
          <a:p>
            <a:r>
              <a:rPr lang="pl-PL" sz="1800" dirty="0"/>
              <a:t>Opole 03.02.2021r.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A6562C-E460-4C6E-A071-EF470C9BE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Cel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E0D8CF-EDCE-457E-9567-811223346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u="sng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Projekt zakłada objąć wsparciem osoby bierne zawodowo i bezrobotne, które poprzez udział </a:t>
            </a:r>
            <a:br>
              <a:rPr lang="pl-PL" sz="3200" u="sng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3200" b="1" u="sng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 stażu zawodowym</a:t>
            </a:r>
            <a:r>
              <a:rPr lang="pl-PL" sz="3200" u="sng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podniosą swoje kompetencje i kwalifikacje zawodowe. </a:t>
            </a:r>
            <a:endParaRPr lang="pl-PL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Wsparciem objętych zostanie 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115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 osób, </a:t>
            </a: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z których 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92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 to osoby, które utraciły zatrudnienie po 1 marca 2020 r.</a:t>
            </a:r>
          </a:p>
        </p:txBody>
      </p:sp>
    </p:spTree>
    <p:extLst>
      <p:ext uri="{BB962C8B-B14F-4D97-AF65-F5344CB8AC3E}">
        <p14:creationId xmlns:p14="http://schemas.microsoft.com/office/powerpoint/2010/main" val="371274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A32232-3264-4BFB-8B67-6654D6199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Do kogo skierowany?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AC659F-1AD0-4224-84D0-C8016C5A5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u="sng" dirty="0">
                <a:solidFill>
                  <a:schemeClr val="accent1">
                    <a:lumMod val="50000"/>
                  </a:schemeClr>
                </a:solidFill>
              </a:rPr>
              <a:t>Projekt dedykowany jest osobom do 29 roku życia: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biernym zawodowo lub bezrobotnym niezarejestrowanym w powiatowym urzędzie pracy,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które utraciły pracę po 1 marca 2020 roku,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które nigdy nie pracowały. </a:t>
            </a:r>
          </a:p>
        </p:txBody>
      </p:sp>
    </p:spTree>
    <p:extLst>
      <p:ext uri="{BB962C8B-B14F-4D97-AF65-F5344CB8AC3E}">
        <p14:creationId xmlns:p14="http://schemas.microsoft.com/office/powerpoint/2010/main" val="557664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D2E7CD-0A44-4B45-8E22-1DD629CFF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B56522-8571-4547-A5E0-292F00A44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u="sng" dirty="0">
                <a:solidFill>
                  <a:schemeClr val="accent1">
                    <a:lumMod val="50000"/>
                  </a:schemeClr>
                </a:solidFill>
              </a:rPr>
              <a:t>Pracodawcą projekcie może być: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Mikroprzedsiębiorstwo, które zatrudnia więcej niż 5 osób (umowa o pracę),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małe lub średnie przedsiębiorstwo,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organizacja pozarządowa zatrudniająca co najmniej 5 pracowników, 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instytucje publiczne w tym jednostki samorządu terytorialnego i inne jednostki budżetowe.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7427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FE7827-23A0-485A-92DC-57715C47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735033"/>
            <a:ext cx="8229600" cy="1143000"/>
          </a:xfrm>
        </p:spPr>
        <p:txBody>
          <a:bodyPr/>
          <a:lstStyle/>
          <a:p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Rekrutacja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8EB71A-58FE-4D07-8C1D-50F396C7E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u="sng" dirty="0">
                <a:solidFill>
                  <a:schemeClr val="accent1">
                    <a:lumMod val="50000"/>
                  </a:schemeClr>
                </a:solidFill>
              </a:rPr>
              <a:t>Rekrutacja do projektu odbywa się w sposób ciągły i otwarty (do grudnia 2022 roku)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Osoby zainteresowane udziałem w projekcie zobowiązane są do złożenia stosownych dokumentów których opis znajduje się w regulaminie rekrutacji umieszczonym na stronie</a:t>
            </a:r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b="1" dirty="0">
                <a:solidFill>
                  <a:schemeClr val="accent2">
                    <a:lumMod val="50000"/>
                  </a:schemeClr>
                </a:solidFill>
              </a:rPr>
              <a:t>www.strefaporadnictwa.wup.opole.pl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Osoby, które spełnią warunki formalne, zostaną umieszczone w bazie kandydatów do projektu </a:t>
            </a: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i zostanie im stworzony profil kompetencyjny. 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Oferty stażowe zostaną umieszczone w bazie ofert </a:t>
            </a: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i będą upubliczniane.</a:t>
            </a:r>
          </a:p>
        </p:txBody>
      </p:sp>
    </p:spTree>
    <p:extLst>
      <p:ext uri="{BB962C8B-B14F-4D97-AF65-F5344CB8AC3E}">
        <p14:creationId xmlns:p14="http://schemas.microsoft.com/office/powerpoint/2010/main" val="1957180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A3797F-F572-47D8-84C3-D811852B8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156" y="731837"/>
            <a:ext cx="8229600" cy="1143000"/>
          </a:xfrm>
        </p:spPr>
        <p:txBody>
          <a:bodyPr/>
          <a:lstStyle/>
          <a:p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Doradztwo zawodowe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E28CCA-1160-4E96-9336-CAAFE1384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u="sng" dirty="0">
                <a:solidFill>
                  <a:schemeClr val="accent1">
                    <a:lumMod val="50000"/>
                  </a:schemeClr>
                </a:solidFill>
              </a:rPr>
              <a:t>Osoby, którym zostanie dopasowana odpowiednia oferta stażowa zostaną objęte wsparciem doradcy zawodowego który: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pomoże w przygotowaniu dokumentów aplikacyjnych,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przygotuje do rozmowy z potencjalnym pracodawcą.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Wsparcie doradcy zawodowego zapewnione jest na każdym etapie uczestnictwa w projekcie</a:t>
            </a:r>
          </a:p>
        </p:txBody>
      </p:sp>
    </p:spTree>
    <p:extLst>
      <p:ext uri="{BB962C8B-B14F-4D97-AF65-F5344CB8AC3E}">
        <p14:creationId xmlns:p14="http://schemas.microsoft.com/office/powerpoint/2010/main" val="2171926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3B5865-97D3-4BA8-95AB-3B941816E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565" y="731837"/>
            <a:ext cx="8229600" cy="1143000"/>
          </a:xfrm>
        </p:spPr>
        <p:txBody>
          <a:bodyPr/>
          <a:lstStyle/>
          <a:p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Dodatkowe formy wsparcia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EC3E5-E7BC-4FAF-853A-6C22BEC54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Stypendium stażowe,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zwrot kosztów dojazdu na staż,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opiekun stażysty (pracownik organizatora stażu) otrzyma dodatek w kwocie 500 zł brutto miesięcznie,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podczas odbywania stażu uczestnik projekty będzie mogoł podnieść swoje kwalifikacje podczas szkolenia </a:t>
            </a: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( do 5000 zł),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uczestnik projektu może uzyskać zwrot kosztów opieki nad dzieckiem do lat 7 i lub osobą potrzebująca wsparcia w codziennym funkcjonowaniu.</a:t>
            </a:r>
          </a:p>
        </p:txBody>
      </p:sp>
    </p:spTree>
    <p:extLst>
      <p:ext uri="{BB962C8B-B14F-4D97-AF65-F5344CB8AC3E}">
        <p14:creationId xmlns:p14="http://schemas.microsoft.com/office/powerpoint/2010/main" val="2985647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134F0E-6B87-4621-8312-2D9AEED23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/>
          <a:lstStyle/>
          <a:p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Dodatkowe informacje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DB672D-0823-483C-8E3E-FAF0EB9EE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Wszelkie dodatkowe informacje dostępne są na stronie internetowej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www.strefaporadnictwa.wup.opole.pl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w zakładce Opolskie staże z PO </a:t>
            </a:r>
            <a:r>
              <a:rPr lang="pl-PL" dirty="0" err="1">
                <a:solidFill>
                  <a:schemeClr val="accent1">
                    <a:lumMod val="50000"/>
                  </a:schemeClr>
                </a:solidFill>
              </a:rPr>
              <a:t>WERem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Zapraszamy również do kontaktu: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mailowego -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staze@wup.opole.pl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telefonicznego - 77 4416677</a:t>
            </a:r>
          </a:p>
        </p:txBody>
      </p:sp>
    </p:spTree>
    <p:extLst>
      <p:ext uri="{BB962C8B-B14F-4D97-AF65-F5344CB8AC3E}">
        <p14:creationId xmlns:p14="http://schemas.microsoft.com/office/powerpoint/2010/main" val="222869568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12953</TotalTime>
  <Words>396</Words>
  <Application>Microsoft Office PowerPoint</Application>
  <PresentationFormat>Pokaz na ekranie (4:3)</PresentationFormat>
  <Paragraphs>42</Paragraphs>
  <Slides>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Calibri</vt:lpstr>
      <vt:lpstr>Motyw pakietu Office</vt:lpstr>
      <vt:lpstr>Opolskie staże z PO WERem </vt:lpstr>
      <vt:lpstr>Cel</vt:lpstr>
      <vt:lpstr>Do kogo skierowany?</vt:lpstr>
      <vt:lpstr>Prezentacja programu PowerPoint</vt:lpstr>
      <vt:lpstr>Rekrutacja </vt:lpstr>
      <vt:lpstr>Doradztwo zawodowe</vt:lpstr>
      <vt:lpstr>Dodatkowe formy wsparcia</vt:lpstr>
      <vt:lpstr>Dodatkowe informacje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M.Filipowicz</dc:creator>
  <cp:lastModifiedBy>M.Filipowicz@wup.opole.local</cp:lastModifiedBy>
  <cp:revision>767</cp:revision>
  <cp:lastPrinted>2020-12-07T06:38:07Z</cp:lastPrinted>
  <dcterms:created xsi:type="dcterms:W3CDTF">2013-03-18T09:16:59Z</dcterms:created>
  <dcterms:modified xsi:type="dcterms:W3CDTF">2021-01-29T08:00:32Z</dcterms:modified>
</cp:coreProperties>
</file>