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2" r:id="rId3"/>
    <p:sldId id="273" r:id="rId4"/>
    <p:sldId id="274" r:id="rId5"/>
    <p:sldId id="275" r:id="rId6"/>
    <p:sldId id="276" r:id="rId7"/>
    <p:sldId id="277" r:id="rId8"/>
    <p:sldId id="271" r:id="rId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0343F72-6477-4BA9-A778-0B847D30BEAE}">
          <p14:sldIdLst>
            <p14:sldId id="270"/>
            <p14:sldId id="272"/>
            <p14:sldId id="273"/>
            <p14:sldId id="274"/>
            <p14:sldId id="275"/>
            <p14:sldId id="276"/>
            <p14:sldId id="277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.Filipowicz@wup.opole.local" initials="M" lastIdx="1" clrIdx="0">
    <p:extLst>
      <p:ext uri="{19B8F6BF-5375-455C-9EA6-DF929625EA0E}">
        <p15:presenceInfo xmlns:p15="http://schemas.microsoft.com/office/powerpoint/2012/main" userId="S-1-5-21-3269965394-258514-1096100718-1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127"/>
    <a:srgbClr val="214C7F"/>
    <a:srgbClr val="376092"/>
    <a:srgbClr val="FBC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5" autoAdjust="0"/>
    <p:restoredTop sz="94620" autoAdjust="0"/>
  </p:normalViewPr>
  <p:slideViewPr>
    <p:cSldViewPr>
      <p:cViewPr varScale="1">
        <p:scale>
          <a:sx n="120" d="100"/>
          <a:sy n="120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8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A63FD-8726-4DBB-BDC5-BF99F581A670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F391F-849A-426C-A6FC-1B811D80FD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62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5BEB7-9210-4C1B-83AF-3BDEBB39EEB0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91ECD-E559-4E0F-A59A-68482B5A0A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934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722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919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6520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682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3861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7742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045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04A995-3131-4C5F-8B3B-3BAA04D5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7EBECDE-B16C-4C9E-8E9F-C34CC3916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195117B-F73D-45D9-BAE0-07C93F20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AA17A1C-7B81-4112-B752-8D531341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0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32C3-DA68-4735-9E82-697ADA142E5E}" type="datetimeFigureOut">
              <a:rPr lang="pl-PL" smtClean="0"/>
              <a:pPr/>
              <a:t>30.01.2021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1" name="Picture 2" descr="Znalezione obrazy dla zapytania kfs logo">
            <a:extLst>
              <a:ext uri="{FF2B5EF4-FFF2-40B4-BE49-F238E27FC236}">
                <a16:creationId xmlns:a16="http://schemas.microsoft.com/office/drawing/2014/main" id="{036AE62A-8E73-44B4-9AB3-197E4CEAC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3" t="30000" r="16023" b="34000"/>
          <a:stretch/>
        </p:blipFill>
        <p:spPr bwMode="auto">
          <a:xfrm>
            <a:off x="7668344" y="259687"/>
            <a:ext cx="1368152" cy="51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7B3129F1-AAD2-4C21-B43B-5464536D6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4" t="25805" r="22781" b="25805"/>
          <a:stretch/>
        </p:blipFill>
        <p:spPr>
          <a:xfrm>
            <a:off x="179512" y="15760"/>
            <a:ext cx="1080120" cy="785541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AE0AFA58-EE05-4406-8E18-C62D2A6E1A6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789827"/>
            <a:ext cx="9144000" cy="2550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D293366-C503-4EE7-AD26-36653BE36FA1}"/>
              </a:ext>
            </a:extLst>
          </p:cNvPr>
          <p:cNvSpPr txBox="1"/>
          <p:nvPr/>
        </p:nvSpPr>
        <p:spPr>
          <a:xfrm>
            <a:off x="1043608" y="2276872"/>
            <a:ext cx="7653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/>
              <a:t>KFS i praca zdalna.</a:t>
            </a:r>
          </a:p>
          <a:p>
            <a:r>
              <a:rPr lang="pl-PL" sz="3600" dirty="0"/>
              <a:t>Nowe wyzwania dla polityki rynku pracy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C044E86-C7C0-4C54-9820-60A761CBE7CD}"/>
              </a:ext>
            </a:extLst>
          </p:cNvPr>
          <p:cNvSpPr txBox="1"/>
          <p:nvPr/>
        </p:nvSpPr>
        <p:spPr>
          <a:xfrm>
            <a:off x="5004048" y="5457998"/>
            <a:ext cx="37895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Dr Grzegorz Haber</a:t>
            </a:r>
          </a:p>
          <a:p>
            <a:endParaRPr lang="pl-PL" dirty="0"/>
          </a:p>
          <a:p>
            <a:r>
              <a:rPr lang="pl-PL" dirty="0"/>
              <a:t>Instytut Nauk o Polityce i Administracji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2F7724A-BB52-4AE3-8353-67086AE2A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085184"/>
            <a:ext cx="1626052" cy="16260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D293366-C503-4EE7-AD26-36653BE36FA1}"/>
              </a:ext>
            </a:extLst>
          </p:cNvPr>
          <p:cNvSpPr txBox="1"/>
          <p:nvPr/>
        </p:nvSpPr>
        <p:spPr>
          <a:xfrm>
            <a:off x="971600" y="1628800"/>
            <a:ext cx="430810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/>
              <a:t>KFS i praca zdalna to…</a:t>
            </a:r>
          </a:p>
          <a:p>
            <a:endParaRPr lang="pl-PL" sz="36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l-PL" sz="3600" dirty="0"/>
              <a:t>Możliwość?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l-PL" sz="3600" dirty="0"/>
              <a:t>Potrzeba?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l-PL" sz="3600" dirty="0"/>
              <a:t>Wyzwanie?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2F7724A-BB52-4AE3-8353-67086AE2A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085184"/>
            <a:ext cx="1626052" cy="162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3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D293366-C503-4EE7-AD26-36653BE36FA1}"/>
              </a:ext>
            </a:extLst>
          </p:cNvPr>
          <p:cNvSpPr txBox="1"/>
          <p:nvPr/>
        </p:nvSpPr>
        <p:spPr>
          <a:xfrm>
            <a:off x="1915789" y="1628800"/>
            <a:ext cx="64807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Projekt #1:</a:t>
            </a:r>
          </a:p>
          <a:p>
            <a:r>
              <a:rPr lang="pl-PL" sz="3600" dirty="0"/>
              <a:t>Analiza porównawcza w perspektywie europejskiej.</a:t>
            </a:r>
          </a:p>
          <a:p>
            <a:endParaRPr lang="pl-PL" sz="3600" dirty="0"/>
          </a:p>
          <a:p>
            <a:r>
              <a:rPr lang="pl-PL" sz="3600" i="1" dirty="0"/>
              <a:t>Wstępne wnioski z badań</a:t>
            </a:r>
          </a:p>
          <a:p>
            <a:endParaRPr lang="pl-PL" sz="3600" dirty="0"/>
          </a:p>
          <a:p>
            <a:r>
              <a:rPr lang="pl-PL" sz="3600" dirty="0"/>
              <a:t>(wiosna-jesień 2020)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2F7724A-BB52-4AE3-8353-67086AE2A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085184"/>
            <a:ext cx="1626052" cy="162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12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D293366-C503-4EE7-AD26-36653BE36FA1}"/>
              </a:ext>
            </a:extLst>
          </p:cNvPr>
          <p:cNvSpPr txBox="1"/>
          <p:nvPr/>
        </p:nvSpPr>
        <p:spPr>
          <a:xfrm>
            <a:off x="1691679" y="1628800"/>
            <a:ext cx="64807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Projekt #2: </a:t>
            </a:r>
          </a:p>
          <a:p>
            <a:r>
              <a:rPr lang="pl-PL" sz="3600" dirty="0"/>
              <a:t>Potrzeby i oczekiwania studentów wobec nauczania w formie zdalnej</a:t>
            </a:r>
          </a:p>
          <a:p>
            <a:endParaRPr lang="pl-PL" sz="3600" dirty="0"/>
          </a:p>
          <a:p>
            <a:r>
              <a:rPr lang="pl-PL" sz="3600" dirty="0"/>
              <a:t>(jesień 2020)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2F7724A-BB52-4AE3-8353-67086AE2A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085184"/>
            <a:ext cx="1626052" cy="162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8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D293366-C503-4EE7-AD26-36653BE36FA1}"/>
              </a:ext>
            </a:extLst>
          </p:cNvPr>
          <p:cNvSpPr txBox="1"/>
          <p:nvPr/>
        </p:nvSpPr>
        <p:spPr>
          <a:xfrm>
            <a:off x="1691679" y="1628800"/>
            <a:ext cx="69127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i="1" dirty="0"/>
              <a:t>Wyzwania dla polityki rynku pracy. </a:t>
            </a:r>
          </a:p>
          <a:p>
            <a:endParaRPr lang="pl-PL" sz="3600" dirty="0"/>
          </a:p>
          <a:p>
            <a:r>
              <a:rPr lang="pl-PL" sz="3600" dirty="0"/>
              <a:t>Pytania:</a:t>
            </a:r>
          </a:p>
          <a:p>
            <a:endParaRPr lang="pl-PL" sz="3600" dirty="0"/>
          </a:p>
          <a:p>
            <a:r>
              <a:rPr lang="pl-PL" sz="3600" dirty="0"/>
              <a:t>1. Jaki jest oczekiwany poziom wsparcia po stronie beneficjentów?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2F7724A-BB52-4AE3-8353-67086AE2A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085184"/>
            <a:ext cx="1626052" cy="162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D293366-C503-4EE7-AD26-36653BE36FA1}"/>
              </a:ext>
            </a:extLst>
          </p:cNvPr>
          <p:cNvSpPr txBox="1"/>
          <p:nvPr/>
        </p:nvSpPr>
        <p:spPr>
          <a:xfrm>
            <a:off x="1907703" y="1628800"/>
            <a:ext cx="69127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Wyzwania dla polityki rynku pracy. </a:t>
            </a:r>
          </a:p>
          <a:p>
            <a:endParaRPr lang="pl-PL" sz="3600" dirty="0"/>
          </a:p>
          <a:p>
            <a:r>
              <a:rPr lang="pl-PL" sz="3600" dirty="0"/>
              <a:t>Pytania:</a:t>
            </a:r>
          </a:p>
          <a:p>
            <a:endParaRPr lang="pl-PL" sz="3600" dirty="0"/>
          </a:p>
          <a:p>
            <a:r>
              <a:rPr lang="pl-PL" sz="3600" dirty="0"/>
              <a:t>2. Czy pracodawcy są gotowi do realizacji projektów kompetencyjnych w erze pandemicznej?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2F7724A-BB52-4AE3-8353-67086AE2A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085184"/>
            <a:ext cx="1626052" cy="162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56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D293366-C503-4EE7-AD26-36653BE36FA1}"/>
              </a:ext>
            </a:extLst>
          </p:cNvPr>
          <p:cNvSpPr txBox="1"/>
          <p:nvPr/>
        </p:nvSpPr>
        <p:spPr>
          <a:xfrm>
            <a:off x="1907703" y="1628800"/>
            <a:ext cx="6912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Wyzwania dla polityki rynku pracy. </a:t>
            </a:r>
          </a:p>
          <a:p>
            <a:endParaRPr lang="pl-PL" sz="3600" dirty="0"/>
          </a:p>
          <a:p>
            <a:r>
              <a:rPr lang="pl-PL" sz="3600" dirty="0"/>
              <a:t>Pytania:</a:t>
            </a:r>
          </a:p>
          <a:p>
            <a:endParaRPr lang="pl-PL" sz="3600" dirty="0"/>
          </a:p>
          <a:p>
            <a:r>
              <a:rPr lang="pl-PL" sz="3600" dirty="0"/>
              <a:t>3. Jak będzie wyglądać praca zdalna w przyszłości? Co zostanie z nami na dłużej?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2F7724A-BB52-4AE3-8353-67086AE2A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085184"/>
            <a:ext cx="1626052" cy="162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6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D293366-C503-4EE7-AD26-36653BE36FA1}"/>
              </a:ext>
            </a:extLst>
          </p:cNvPr>
          <p:cNvSpPr txBox="1"/>
          <p:nvPr/>
        </p:nvSpPr>
        <p:spPr>
          <a:xfrm>
            <a:off x="395536" y="1772816"/>
            <a:ext cx="82089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i="1" dirty="0"/>
              <a:t>Dziękuję  za uwagę.</a:t>
            </a:r>
          </a:p>
          <a:p>
            <a:endParaRPr lang="pl-PL" sz="3600" dirty="0"/>
          </a:p>
          <a:p>
            <a:pPr algn="ctr"/>
            <a:r>
              <a:rPr lang="pl-PL" sz="3600" dirty="0"/>
              <a:t>ghaber@uni.opole.pl</a:t>
            </a:r>
          </a:p>
          <a:p>
            <a:pPr algn="ctr"/>
            <a:r>
              <a:rPr lang="pl-PL" sz="3600" dirty="0"/>
              <a:t>tel.: 792-239-784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2F7724A-BB52-4AE3-8353-67086AE2A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085184"/>
            <a:ext cx="1626052" cy="162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024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13931</TotalTime>
  <Words>155</Words>
  <Application>Microsoft Office PowerPoint</Application>
  <PresentationFormat>Pokaz na ekranie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M.Filipowicz</dc:creator>
  <cp:lastModifiedBy>GH</cp:lastModifiedBy>
  <cp:revision>749</cp:revision>
  <cp:lastPrinted>2020-12-07T06:38:07Z</cp:lastPrinted>
  <dcterms:created xsi:type="dcterms:W3CDTF">2013-03-18T09:16:59Z</dcterms:created>
  <dcterms:modified xsi:type="dcterms:W3CDTF">2021-01-31T09:04:55Z</dcterms:modified>
</cp:coreProperties>
</file>