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272" r:id="rId3"/>
    <p:sldId id="271" r:id="rId4"/>
    <p:sldId id="273" r:id="rId5"/>
    <p:sldId id="274" r:id="rId6"/>
    <p:sldId id="275" r:id="rId7"/>
    <p:sldId id="276" r:id="rId8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70343F72-6477-4BA9-A778-0B847D30BEAE}">
          <p14:sldIdLst>
            <p14:sldId id="270"/>
            <p14:sldId id="272"/>
            <p14:sldId id="271"/>
            <p14:sldId id="273"/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.Filipowicz@wup.opole.local" initials="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127"/>
    <a:srgbClr val="214C7F"/>
    <a:srgbClr val="376092"/>
    <a:srgbClr val="FBC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85" autoAdjust="0"/>
    <p:restoredTop sz="94620" autoAdjust="0"/>
  </p:normalViewPr>
  <p:slideViewPr>
    <p:cSldViewPr>
      <p:cViewPr>
        <p:scale>
          <a:sx n="77" d="100"/>
          <a:sy n="77" d="100"/>
        </p:scale>
        <p:origin x="-124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28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A63FD-8726-4DBB-BDC5-BF99F581A670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F391F-849A-426C-A6FC-1B811D80FDA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0625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5BEB7-9210-4C1B-83AF-3BDEBB39EEB0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91ECD-E559-4E0F-A59A-68482B5A0A7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9346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DE412C-83D0-4994-AF2F-D5EB4C0F287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DE412C-83D0-4994-AF2F-D5EB4C0F287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DE412C-83D0-4994-AF2F-D5EB4C0F287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DE412C-83D0-4994-AF2F-D5EB4C0F287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DE412C-83D0-4994-AF2F-D5EB4C0F287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DE412C-83D0-4994-AF2F-D5EB4C0F287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DE412C-83D0-4994-AF2F-D5EB4C0F287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904A995-3131-4C5F-8B3B-3BAA04D5E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C7EBECDE-B16C-4C9E-8E9F-C34CC3916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F195117B-F73D-45D9-BAE0-07C93F20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3AA17A1C-7B81-4112-B752-8D5313410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806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32C3-DA68-4735-9E82-697ADA142E5E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32C3-DA68-4735-9E82-697ADA142E5E}" type="datetimeFigureOut">
              <a:rPr lang="pl-PL" smtClean="0"/>
              <a:pPr/>
              <a:t>2021-02-01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64E1B-37B1-4652-8E94-E733F157784D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1" name="Picture 2" descr="Znalezione obrazy dla zapytania kfs logo">
            <a:extLst>
              <a:ext uri="{FF2B5EF4-FFF2-40B4-BE49-F238E27FC236}">
                <a16:creationId xmlns:a16="http://schemas.microsoft.com/office/drawing/2014/main" xmlns="" id="{036AE62A-8E73-44B4-9AB3-197E4CEAC2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3" t="30000" r="16023" b="34000"/>
          <a:stretch/>
        </p:blipFill>
        <p:spPr bwMode="auto">
          <a:xfrm>
            <a:off x="7668344" y="259687"/>
            <a:ext cx="1368152" cy="51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7B3129F1-AAD2-4C21-B43B-5464536D6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4" t="25805" r="22781" b="25805"/>
          <a:stretch/>
        </p:blipFill>
        <p:spPr>
          <a:xfrm>
            <a:off x="179512" y="15760"/>
            <a:ext cx="1080120" cy="785541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xmlns="" id="{AE0AFA58-EE05-4406-8E18-C62D2A6E1A66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789827"/>
            <a:ext cx="9144000" cy="2550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C:\Users\katarzyna\Desktop\logo ckz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7699"/>
            <a:ext cx="3672408" cy="165126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ole tekstowe 3"/>
          <p:cNvSpPr txBox="1"/>
          <p:nvPr/>
        </p:nvSpPr>
        <p:spPr>
          <a:xfrm>
            <a:off x="1320479" y="3284984"/>
            <a:ext cx="69847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i="1" dirty="0" smtClean="0"/>
              <a:t>Praktyki zawodowe w czasie zagrożenia epidemiologicznego.</a:t>
            </a:r>
          </a:p>
          <a:p>
            <a:endParaRPr lang="pl-PL" dirty="0"/>
          </a:p>
          <a:p>
            <a:r>
              <a:rPr lang="pl-PL" sz="2000" dirty="0" smtClean="0"/>
              <a:t> dr Ireneusz Wiśniewski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1200" dirty="0" smtClean="0"/>
              <a:t>                                                 </a:t>
            </a:r>
            <a:r>
              <a:rPr lang="pl-PL" sz="1200" i="1" dirty="0" smtClean="0"/>
              <a:t>Opolskie Forum Zawodowe  3 luty  </a:t>
            </a:r>
            <a:r>
              <a:rPr lang="pl-PL" sz="1200" i="1" dirty="0"/>
              <a:t>2021 </a:t>
            </a:r>
            <a:r>
              <a:rPr lang="pl-PL" sz="1200" i="1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83568" y="1628800"/>
            <a:ext cx="770485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Plan wystąpienia:</a:t>
            </a:r>
          </a:p>
          <a:p>
            <a:endParaRPr lang="pl-PL" dirty="0" smtClean="0"/>
          </a:p>
          <a:p>
            <a:pPr lvl="0">
              <a:spcAft>
                <a:spcPts val="1800"/>
              </a:spcAft>
            </a:pPr>
            <a:r>
              <a:rPr lang="pl-PL" dirty="0" smtClean="0">
                <a:solidFill>
                  <a:prstClr val="black"/>
                </a:solidFill>
              </a:rPr>
              <a:t> - Zmiany </a:t>
            </a:r>
            <a:r>
              <a:rPr lang="pl-PL" dirty="0">
                <a:solidFill>
                  <a:prstClr val="black"/>
                </a:solidFill>
              </a:rPr>
              <a:t>prawne spowodowane sytuacją epidemiczną w kraju</a:t>
            </a:r>
            <a:r>
              <a:rPr lang="pl-PL" dirty="0" smtClean="0">
                <a:solidFill>
                  <a:prstClr val="black"/>
                </a:solidFill>
              </a:rPr>
              <a:t>.</a:t>
            </a:r>
          </a:p>
          <a:p>
            <a:pPr lvl="0">
              <a:spcAft>
                <a:spcPts val="1800"/>
              </a:spcAft>
            </a:pPr>
            <a:r>
              <a:rPr lang="pl-PL" dirty="0">
                <a:solidFill>
                  <a:prstClr val="black"/>
                </a:solidFill>
              </a:rPr>
              <a:t> </a:t>
            </a:r>
            <a:r>
              <a:rPr lang="pl-PL" dirty="0" smtClean="0">
                <a:solidFill>
                  <a:prstClr val="black"/>
                </a:solidFill>
              </a:rPr>
              <a:t>- Oczekiwania społeczne wobec kształcenia zawodowego</a:t>
            </a:r>
          </a:p>
          <a:p>
            <a:pPr lvl="0">
              <a:spcAft>
                <a:spcPts val="1800"/>
              </a:spcAft>
            </a:pPr>
            <a:r>
              <a:rPr lang="pl-PL" dirty="0">
                <a:solidFill>
                  <a:prstClr val="black"/>
                </a:solidFill>
              </a:rPr>
              <a:t> </a:t>
            </a:r>
            <a:r>
              <a:rPr lang="pl-PL" dirty="0" smtClean="0">
                <a:solidFill>
                  <a:prstClr val="black"/>
                </a:solidFill>
              </a:rPr>
              <a:t>- Rozwiązania zastosowane w Centrum Kształcenia Zawodowego w </a:t>
            </a:r>
          </a:p>
          <a:p>
            <a:pPr lvl="0">
              <a:spcAft>
                <a:spcPts val="1800"/>
              </a:spcAft>
            </a:pPr>
            <a:r>
              <a:rPr lang="pl-PL" dirty="0" smtClean="0">
                <a:solidFill>
                  <a:prstClr val="black"/>
                </a:solidFill>
              </a:rPr>
              <a:t>   Kędzierzynie – Koźlu</a:t>
            </a:r>
          </a:p>
          <a:p>
            <a:pPr lvl="0">
              <a:spcAft>
                <a:spcPts val="1800"/>
              </a:spcAft>
            </a:pPr>
            <a:r>
              <a:rPr lang="pl-PL" dirty="0">
                <a:solidFill>
                  <a:prstClr val="black"/>
                </a:solidFill>
              </a:rPr>
              <a:t> </a:t>
            </a:r>
            <a:r>
              <a:rPr lang="pl-PL" dirty="0" smtClean="0">
                <a:solidFill>
                  <a:prstClr val="black"/>
                </a:solidFill>
              </a:rPr>
              <a:t>- Czy  i ewentualnie co pozostanie z rozwiązań zastosowanych podczas pandemii?</a:t>
            </a:r>
            <a:r>
              <a:rPr lang="pl-PL" sz="1200" i="1" dirty="0">
                <a:solidFill>
                  <a:prstClr val="black"/>
                </a:solidFill>
              </a:rPr>
              <a:t> </a:t>
            </a:r>
            <a:endParaRPr lang="pl-PL" sz="1200" i="1" dirty="0" smtClean="0">
              <a:solidFill>
                <a:prstClr val="black"/>
              </a:solidFill>
            </a:endParaRPr>
          </a:p>
          <a:p>
            <a:pPr lvl="0">
              <a:spcAft>
                <a:spcPts val="1800"/>
              </a:spcAft>
            </a:pPr>
            <a:endParaRPr lang="pl-PL" sz="1200" i="1" dirty="0">
              <a:solidFill>
                <a:prstClr val="black"/>
              </a:solidFill>
            </a:endParaRPr>
          </a:p>
          <a:p>
            <a:pPr lvl="0">
              <a:spcAft>
                <a:spcPts val="1800"/>
              </a:spcAft>
            </a:pPr>
            <a:endParaRPr lang="pl-PL" sz="1200" i="1" dirty="0" smtClean="0">
              <a:solidFill>
                <a:prstClr val="black"/>
              </a:solidFill>
            </a:endParaRPr>
          </a:p>
          <a:p>
            <a:pPr lvl="0">
              <a:spcAft>
                <a:spcPts val="1800"/>
              </a:spcAft>
            </a:pPr>
            <a:endParaRPr lang="pl-PL" sz="1200" i="1" dirty="0">
              <a:solidFill>
                <a:prstClr val="black"/>
              </a:solidFill>
            </a:endParaRPr>
          </a:p>
          <a:p>
            <a:pPr lvl="0">
              <a:spcAft>
                <a:spcPts val="1800"/>
              </a:spcAft>
            </a:pPr>
            <a:r>
              <a:rPr lang="pl-PL" sz="1200" i="1" dirty="0" smtClean="0">
                <a:solidFill>
                  <a:prstClr val="black"/>
                </a:solidFill>
              </a:rPr>
              <a:t>		Opolskie </a:t>
            </a:r>
            <a:r>
              <a:rPr lang="pl-PL" sz="1200" i="1" dirty="0">
                <a:solidFill>
                  <a:prstClr val="black"/>
                </a:solidFill>
              </a:rPr>
              <a:t>Forum Zawodowe  3 luty  2021 </a:t>
            </a:r>
            <a:endParaRPr lang="pl-PL" dirty="0">
              <a:solidFill>
                <a:prstClr val="black"/>
              </a:solidFill>
            </a:endParaRPr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56649"/>
            <a:ext cx="2160240" cy="944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246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70893" y="1556792"/>
            <a:ext cx="777686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pl-PL" dirty="0" smtClean="0"/>
              <a:t>Zmiany prawne spowodowane sytuacją epidemiczną w kraju.</a:t>
            </a:r>
          </a:p>
          <a:p>
            <a:pPr marL="342900" indent="-342900">
              <a:spcAft>
                <a:spcPts val="1800"/>
              </a:spcAft>
              <a:buAutoNum type="arabicPeriod"/>
            </a:pPr>
            <a:r>
              <a:rPr lang="pl-PL" dirty="0" smtClean="0"/>
              <a:t>Ustawa z dnia 2 marca 2020 o szczególnych rozwiązaniach związanych z zapobieganiem , przeciwdziałaniem i zwalczaniem COVID – 19, innych chorób zakaźnych oraz wywołanych nimi sytuacji kryzysowych;</a:t>
            </a:r>
          </a:p>
          <a:p>
            <a:pPr marL="342900" indent="-342900">
              <a:spcAft>
                <a:spcPts val="1800"/>
              </a:spcAft>
              <a:buAutoNum type="arabicPeriod"/>
            </a:pPr>
            <a:r>
              <a:rPr lang="pl-PL" dirty="0" smtClean="0"/>
              <a:t>Rozporządzenie Ministra Edukacji Narodowej z dnia 11 marca 2020 w sprawie czasowego ograniczenia funkcjonowania jednostek systemu oświaty w związku z zapobieganiem, przeciwdziałaniem i zwalczaniem COVID – 19 ( z późniejszymi zmianami z 20.03; 03.04; 9.04; 24.04; 29.04; 14.05; 28.05; 3.06; 5.06; 25.06; 12.07;-   obowiązywała do </a:t>
            </a:r>
            <a:r>
              <a:rPr lang="pl-PL" b="1" dirty="0" smtClean="0"/>
              <a:t>31 sierpnia </a:t>
            </a:r>
          </a:p>
          <a:p>
            <a:pPr marL="342900" indent="-342900">
              <a:spcAft>
                <a:spcPts val="1800"/>
              </a:spcAft>
              <a:buAutoNum type="arabicPeriod"/>
            </a:pPr>
            <a:r>
              <a:rPr lang="pl-PL" dirty="0" smtClean="0">
                <a:solidFill>
                  <a:prstClr val="black"/>
                </a:solidFill>
              </a:rPr>
              <a:t>Rozporządzenie Ministra Edukacji Narodowej z dnia 11 marca 2020 w sprawie czasowego ograniczenia funkcjonowania jednostek systemu oświaty w związku z zapobieganiem, przeciwdziałaniem i zwalczaniem COVID – 19 ( z 16.10;21.10; 23.10; 5.11; 24.11; </a:t>
            </a:r>
            <a:r>
              <a:rPr lang="pl-PL" b="1" dirty="0" smtClean="0">
                <a:solidFill>
                  <a:prstClr val="black"/>
                </a:solidFill>
              </a:rPr>
              <a:t>13.01.2021</a:t>
            </a:r>
          </a:p>
          <a:p>
            <a:pPr marL="342900" indent="-342900">
              <a:spcAft>
                <a:spcPts val="1800"/>
              </a:spcAft>
              <a:buAutoNum type="arabicPeriod"/>
            </a:pPr>
            <a:r>
              <a:rPr lang="pl-PL" dirty="0" smtClean="0">
                <a:solidFill>
                  <a:prstClr val="black"/>
                </a:solidFill>
              </a:rPr>
              <a:t>Rozporządzenia zmieniające….</a:t>
            </a:r>
          </a:p>
          <a:p>
            <a:pPr>
              <a:spcAft>
                <a:spcPts val="1800"/>
              </a:spcAft>
            </a:pPr>
            <a:r>
              <a:rPr lang="pl-PL" sz="1200" i="1" dirty="0" smtClean="0">
                <a:solidFill>
                  <a:prstClr val="black"/>
                </a:solidFill>
              </a:rPr>
              <a:t>			Opolskie </a:t>
            </a:r>
            <a:r>
              <a:rPr lang="pl-PL" sz="1200" i="1" dirty="0">
                <a:solidFill>
                  <a:prstClr val="black"/>
                </a:solidFill>
              </a:rPr>
              <a:t>Forum Zawodowe  3 luty  2021</a:t>
            </a:r>
            <a:endParaRPr lang="pl-PL" dirty="0" smtClean="0"/>
          </a:p>
          <a:p>
            <a:pPr marL="342900" indent="-342900">
              <a:spcAft>
                <a:spcPts val="1800"/>
              </a:spcAft>
              <a:buAutoNum type="arabicPeriod"/>
            </a:pPr>
            <a:endParaRPr lang="pl-PL" b="1" dirty="0" smtClean="0"/>
          </a:p>
          <a:p>
            <a:pPr marL="342900" indent="-342900">
              <a:spcAft>
                <a:spcPts val="1800"/>
              </a:spcAft>
              <a:buAutoNum type="arabicPeriod"/>
            </a:pPr>
            <a:endParaRPr lang="pl-PL" b="1" dirty="0" smtClean="0"/>
          </a:p>
          <a:p>
            <a:pPr>
              <a:spcAft>
                <a:spcPts val="1800"/>
              </a:spcAft>
            </a:pPr>
            <a:r>
              <a:rPr lang="pl-PL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1" y="1196752"/>
            <a:ext cx="2157413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1474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83568" y="1628800"/>
            <a:ext cx="7704856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Plan wystąpienia:</a:t>
            </a:r>
          </a:p>
          <a:p>
            <a:endParaRPr lang="pl-PL" dirty="0" smtClean="0"/>
          </a:p>
          <a:p>
            <a:pPr lvl="0">
              <a:spcAft>
                <a:spcPts val="1800"/>
              </a:spcAft>
            </a:pPr>
            <a:r>
              <a:rPr lang="pl-PL" dirty="0" smtClean="0">
                <a:solidFill>
                  <a:prstClr val="black"/>
                </a:solidFill>
              </a:rPr>
              <a:t> - Zmiany </a:t>
            </a:r>
            <a:r>
              <a:rPr lang="pl-PL" dirty="0">
                <a:solidFill>
                  <a:prstClr val="black"/>
                </a:solidFill>
              </a:rPr>
              <a:t>prawne spowodowane sytuacją epidemiczną w kraju</a:t>
            </a:r>
            <a:r>
              <a:rPr lang="pl-PL" dirty="0" smtClean="0">
                <a:solidFill>
                  <a:prstClr val="black"/>
                </a:solidFill>
              </a:rPr>
              <a:t>.</a:t>
            </a:r>
          </a:p>
          <a:p>
            <a:pPr lvl="0">
              <a:spcAft>
                <a:spcPts val="1800"/>
              </a:spcAft>
            </a:pPr>
            <a:r>
              <a:rPr lang="pl-PL" b="1" dirty="0">
                <a:solidFill>
                  <a:prstClr val="black"/>
                </a:solidFill>
              </a:rPr>
              <a:t> </a:t>
            </a:r>
            <a:r>
              <a:rPr lang="pl-PL" b="1" dirty="0" smtClean="0">
                <a:solidFill>
                  <a:prstClr val="black"/>
                </a:solidFill>
              </a:rPr>
              <a:t>- Oczekiwania społeczne wobec kształcenia zawodowego</a:t>
            </a:r>
          </a:p>
          <a:p>
            <a:pPr lvl="0">
              <a:spcAft>
                <a:spcPts val="1800"/>
              </a:spcAft>
            </a:pPr>
            <a:r>
              <a:rPr lang="pl-PL" dirty="0">
                <a:solidFill>
                  <a:prstClr val="black"/>
                </a:solidFill>
              </a:rPr>
              <a:t> </a:t>
            </a:r>
            <a:endParaRPr lang="pl-PL" dirty="0" smtClean="0">
              <a:solidFill>
                <a:prstClr val="black"/>
              </a:solidFill>
            </a:endParaRPr>
          </a:p>
          <a:p>
            <a:pPr lvl="0">
              <a:spcAft>
                <a:spcPts val="1800"/>
              </a:spcAft>
            </a:pPr>
            <a:endParaRPr lang="pl-PL" sz="1200" i="1" dirty="0">
              <a:solidFill>
                <a:prstClr val="black"/>
              </a:solidFill>
            </a:endParaRPr>
          </a:p>
          <a:p>
            <a:pPr lvl="0">
              <a:spcAft>
                <a:spcPts val="1800"/>
              </a:spcAft>
            </a:pPr>
            <a:endParaRPr lang="pl-PL" sz="1200" i="1" dirty="0" smtClean="0">
              <a:solidFill>
                <a:prstClr val="black"/>
              </a:solidFill>
            </a:endParaRPr>
          </a:p>
          <a:p>
            <a:pPr lvl="0">
              <a:spcAft>
                <a:spcPts val="1800"/>
              </a:spcAft>
            </a:pPr>
            <a:endParaRPr lang="pl-PL" sz="1200" i="1" dirty="0">
              <a:solidFill>
                <a:prstClr val="black"/>
              </a:solidFill>
            </a:endParaRPr>
          </a:p>
          <a:p>
            <a:pPr lvl="0">
              <a:spcAft>
                <a:spcPts val="1800"/>
              </a:spcAft>
            </a:pPr>
            <a:endParaRPr lang="pl-PL" sz="1200" i="1" dirty="0" smtClean="0">
              <a:solidFill>
                <a:prstClr val="black"/>
              </a:solidFill>
            </a:endParaRPr>
          </a:p>
          <a:p>
            <a:pPr lvl="0">
              <a:spcAft>
                <a:spcPts val="1800"/>
              </a:spcAft>
            </a:pPr>
            <a:endParaRPr lang="pl-PL" sz="1200" i="1" dirty="0">
              <a:solidFill>
                <a:prstClr val="black"/>
              </a:solidFill>
            </a:endParaRPr>
          </a:p>
          <a:p>
            <a:pPr lvl="0">
              <a:spcAft>
                <a:spcPts val="1800"/>
              </a:spcAft>
            </a:pPr>
            <a:endParaRPr lang="pl-PL" sz="1200" i="1" dirty="0" smtClean="0">
              <a:solidFill>
                <a:prstClr val="black"/>
              </a:solidFill>
            </a:endParaRPr>
          </a:p>
          <a:p>
            <a:pPr lvl="0">
              <a:spcAft>
                <a:spcPts val="1800"/>
              </a:spcAft>
            </a:pPr>
            <a:r>
              <a:rPr lang="pl-PL" sz="1200" i="1" dirty="0">
                <a:solidFill>
                  <a:prstClr val="black"/>
                </a:solidFill>
              </a:rPr>
              <a:t>	</a:t>
            </a:r>
            <a:r>
              <a:rPr lang="pl-PL" sz="1200" i="1" dirty="0" smtClean="0">
                <a:solidFill>
                  <a:prstClr val="black"/>
                </a:solidFill>
              </a:rPr>
              <a:t>		Opolskie </a:t>
            </a:r>
            <a:r>
              <a:rPr lang="pl-PL" sz="1200" i="1" dirty="0">
                <a:solidFill>
                  <a:prstClr val="black"/>
                </a:solidFill>
              </a:rPr>
              <a:t>Forum Zawodowe  3 luty  2021</a:t>
            </a: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412776"/>
            <a:ext cx="2157413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232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83568" y="1628800"/>
            <a:ext cx="770485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Plan wystąpienia:</a:t>
            </a:r>
          </a:p>
          <a:p>
            <a:endParaRPr lang="pl-PL" dirty="0" smtClean="0"/>
          </a:p>
          <a:p>
            <a:pPr lvl="0">
              <a:spcAft>
                <a:spcPts val="1800"/>
              </a:spcAft>
            </a:pPr>
            <a:r>
              <a:rPr lang="pl-PL" dirty="0" smtClean="0">
                <a:solidFill>
                  <a:prstClr val="black"/>
                </a:solidFill>
              </a:rPr>
              <a:t> - Zmiany </a:t>
            </a:r>
            <a:r>
              <a:rPr lang="pl-PL" dirty="0">
                <a:solidFill>
                  <a:prstClr val="black"/>
                </a:solidFill>
              </a:rPr>
              <a:t>prawne spowodowane sytuacją epidemiczną w kraju</a:t>
            </a:r>
            <a:r>
              <a:rPr lang="pl-PL" dirty="0" smtClean="0">
                <a:solidFill>
                  <a:prstClr val="black"/>
                </a:solidFill>
              </a:rPr>
              <a:t>.</a:t>
            </a:r>
          </a:p>
          <a:p>
            <a:pPr lvl="0">
              <a:spcAft>
                <a:spcPts val="1800"/>
              </a:spcAft>
            </a:pPr>
            <a:r>
              <a:rPr lang="pl-PL" dirty="0">
                <a:solidFill>
                  <a:prstClr val="black"/>
                </a:solidFill>
              </a:rPr>
              <a:t> </a:t>
            </a:r>
            <a:r>
              <a:rPr lang="pl-PL" dirty="0" smtClean="0">
                <a:solidFill>
                  <a:prstClr val="black"/>
                </a:solidFill>
              </a:rPr>
              <a:t>- Oczekiwania społeczne wobec kształcenia zawodowego</a:t>
            </a:r>
          </a:p>
          <a:p>
            <a:pPr lvl="0">
              <a:spcAft>
                <a:spcPts val="1800"/>
              </a:spcAft>
            </a:pPr>
            <a:r>
              <a:rPr lang="pl-PL" dirty="0">
                <a:solidFill>
                  <a:prstClr val="black"/>
                </a:solidFill>
              </a:rPr>
              <a:t> </a:t>
            </a:r>
            <a:r>
              <a:rPr lang="pl-PL" b="1" dirty="0" smtClean="0">
                <a:solidFill>
                  <a:prstClr val="black"/>
                </a:solidFill>
              </a:rPr>
              <a:t>- Rozwiązania zastosowane w Centrum Kształcenia Zawodowego w </a:t>
            </a:r>
          </a:p>
          <a:p>
            <a:pPr lvl="0">
              <a:spcAft>
                <a:spcPts val="1800"/>
              </a:spcAft>
            </a:pPr>
            <a:r>
              <a:rPr lang="pl-PL" b="1" dirty="0" smtClean="0">
                <a:solidFill>
                  <a:prstClr val="black"/>
                </a:solidFill>
              </a:rPr>
              <a:t>   Kędzierzynie – Koźlu</a:t>
            </a:r>
          </a:p>
          <a:p>
            <a:pPr lvl="0">
              <a:spcAft>
                <a:spcPts val="1800"/>
              </a:spcAft>
            </a:pPr>
            <a:endParaRPr lang="pl-PL" sz="1200" i="1" dirty="0" smtClean="0">
              <a:solidFill>
                <a:prstClr val="black"/>
              </a:solidFill>
            </a:endParaRPr>
          </a:p>
          <a:p>
            <a:pPr lvl="0">
              <a:spcAft>
                <a:spcPts val="1800"/>
              </a:spcAft>
            </a:pPr>
            <a:endParaRPr lang="pl-PL" sz="1200" i="1" dirty="0">
              <a:solidFill>
                <a:prstClr val="black"/>
              </a:solidFill>
            </a:endParaRPr>
          </a:p>
          <a:p>
            <a:pPr lvl="0">
              <a:spcAft>
                <a:spcPts val="1800"/>
              </a:spcAft>
            </a:pPr>
            <a:endParaRPr lang="pl-PL" sz="1200" i="1" dirty="0" smtClean="0">
              <a:solidFill>
                <a:prstClr val="black"/>
              </a:solidFill>
            </a:endParaRPr>
          </a:p>
          <a:p>
            <a:pPr lvl="0">
              <a:spcAft>
                <a:spcPts val="1800"/>
              </a:spcAft>
            </a:pPr>
            <a:endParaRPr lang="pl-PL" sz="1200" i="1" dirty="0">
              <a:solidFill>
                <a:prstClr val="black"/>
              </a:solidFill>
            </a:endParaRPr>
          </a:p>
          <a:p>
            <a:pPr lvl="0">
              <a:spcAft>
                <a:spcPts val="1800"/>
              </a:spcAft>
            </a:pPr>
            <a:endParaRPr lang="pl-PL" sz="1200" i="1" dirty="0" smtClean="0">
              <a:solidFill>
                <a:prstClr val="black"/>
              </a:solidFill>
            </a:endParaRPr>
          </a:p>
          <a:p>
            <a:pPr lvl="0">
              <a:spcAft>
                <a:spcPts val="1800"/>
              </a:spcAft>
            </a:pPr>
            <a:r>
              <a:rPr lang="pl-PL" sz="1200" i="1" dirty="0">
                <a:solidFill>
                  <a:prstClr val="black"/>
                </a:solidFill>
              </a:rPr>
              <a:t>	</a:t>
            </a:r>
            <a:r>
              <a:rPr lang="pl-PL" sz="1200" i="1" dirty="0" smtClean="0">
                <a:solidFill>
                  <a:prstClr val="black"/>
                </a:solidFill>
              </a:rPr>
              <a:t>		Opolskie </a:t>
            </a:r>
            <a:r>
              <a:rPr lang="pl-PL" sz="1200" i="1" dirty="0">
                <a:solidFill>
                  <a:prstClr val="black"/>
                </a:solidFill>
              </a:rPr>
              <a:t>Forum Zawodowe  3 luty  2021</a:t>
            </a:r>
            <a:endParaRPr lang="pl-PL" b="1" dirty="0" smtClean="0">
              <a:solidFill>
                <a:prstClr val="black"/>
              </a:solidFill>
            </a:endParaRPr>
          </a:p>
          <a:p>
            <a:pPr lvl="0">
              <a:spcAft>
                <a:spcPts val="1800"/>
              </a:spcAft>
            </a:pPr>
            <a:r>
              <a:rPr lang="pl-PL" dirty="0">
                <a:solidFill>
                  <a:prstClr val="black"/>
                </a:solidFill>
              </a:rPr>
              <a:t> </a:t>
            </a:r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268760"/>
            <a:ext cx="2157413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177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11560" y="1628800"/>
            <a:ext cx="828092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Plan wystąpienia:</a:t>
            </a:r>
          </a:p>
          <a:p>
            <a:endParaRPr lang="pl-PL" dirty="0" smtClean="0"/>
          </a:p>
          <a:p>
            <a:pPr lvl="0">
              <a:spcAft>
                <a:spcPts val="1800"/>
              </a:spcAft>
            </a:pPr>
            <a:r>
              <a:rPr lang="pl-PL" dirty="0" smtClean="0">
                <a:solidFill>
                  <a:prstClr val="black"/>
                </a:solidFill>
              </a:rPr>
              <a:t> - Zmiany </a:t>
            </a:r>
            <a:r>
              <a:rPr lang="pl-PL" dirty="0">
                <a:solidFill>
                  <a:prstClr val="black"/>
                </a:solidFill>
              </a:rPr>
              <a:t>prawne spowodowane sytuacją epidemiczną w kraju</a:t>
            </a:r>
            <a:r>
              <a:rPr lang="pl-PL" dirty="0" smtClean="0">
                <a:solidFill>
                  <a:prstClr val="black"/>
                </a:solidFill>
              </a:rPr>
              <a:t>.</a:t>
            </a:r>
          </a:p>
          <a:p>
            <a:pPr lvl="0">
              <a:spcAft>
                <a:spcPts val="1800"/>
              </a:spcAft>
            </a:pPr>
            <a:r>
              <a:rPr lang="pl-PL" dirty="0">
                <a:solidFill>
                  <a:prstClr val="black"/>
                </a:solidFill>
              </a:rPr>
              <a:t> </a:t>
            </a:r>
            <a:r>
              <a:rPr lang="pl-PL" dirty="0" smtClean="0">
                <a:solidFill>
                  <a:prstClr val="black"/>
                </a:solidFill>
              </a:rPr>
              <a:t>- Oczekiwania społeczne wobec kształcenia zawodowego</a:t>
            </a:r>
          </a:p>
          <a:p>
            <a:pPr lvl="0">
              <a:spcAft>
                <a:spcPts val="1800"/>
              </a:spcAft>
            </a:pPr>
            <a:r>
              <a:rPr lang="pl-PL" dirty="0">
                <a:solidFill>
                  <a:prstClr val="black"/>
                </a:solidFill>
              </a:rPr>
              <a:t> </a:t>
            </a:r>
            <a:r>
              <a:rPr lang="pl-PL" dirty="0" smtClean="0">
                <a:solidFill>
                  <a:prstClr val="black"/>
                </a:solidFill>
              </a:rPr>
              <a:t>- Rozwiązania zastosowane w Centrum Kształcenia Zawodowego w </a:t>
            </a:r>
          </a:p>
          <a:p>
            <a:pPr lvl="0">
              <a:spcAft>
                <a:spcPts val="1800"/>
              </a:spcAft>
            </a:pPr>
            <a:r>
              <a:rPr lang="pl-PL" dirty="0" smtClean="0">
                <a:solidFill>
                  <a:prstClr val="black"/>
                </a:solidFill>
              </a:rPr>
              <a:t>   Kędzierzynie – Koźlu</a:t>
            </a:r>
          </a:p>
          <a:p>
            <a:pPr lvl="0">
              <a:spcAft>
                <a:spcPts val="1800"/>
              </a:spcAft>
            </a:pPr>
            <a:r>
              <a:rPr lang="pl-PL" dirty="0">
                <a:solidFill>
                  <a:prstClr val="black"/>
                </a:solidFill>
              </a:rPr>
              <a:t> </a:t>
            </a:r>
            <a:r>
              <a:rPr lang="pl-PL" dirty="0" smtClean="0">
                <a:solidFill>
                  <a:prstClr val="black"/>
                </a:solidFill>
              </a:rPr>
              <a:t>- </a:t>
            </a:r>
            <a:r>
              <a:rPr lang="pl-PL" b="1" dirty="0" smtClean="0">
                <a:solidFill>
                  <a:prstClr val="black"/>
                </a:solidFill>
              </a:rPr>
              <a:t>Czy  i ewentualnie co pozostanie z rozwiązań zastosowanych podczas  pandemii?</a:t>
            </a:r>
            <a:endParaRPr lang="pl-PL" b="1" dirty="0">
              <a:solidFill>
                <a:prstClr val="black"/>
              </a:solidFill>
            </a:endParaRP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sz="1200" i="1" dirty="0" smtClean="0">
              <a:solidFill>
                <a:prstClr val="black"/>
              </a:solidFill>
            </a:endParaRPr>
          </a:p>
          <a:p>
            <a:endParaRPr lang="pl-PL" sz="1200" i="1" dirty="0">
              <a:solidFill>
                <a:prstClr val="black"/>
              </a:solidFill>
            </a:endParaRPr>
          </a:p>
          <a:p>
            <a:r>
              <a:rPr lang="pl-PL" sz="1200" i="1" dirty="0" smtClean="0">
                <a:solidFill>
                  <a:prstClr val="black"/>
                </a:solidFill>
              </a:rPr>
              <a:t>			Opolskie </a:t>
            </a:r>
            <a:r>
              <a:rPr lang="pl-PL" sz="1200" i="1" dirty="0">
                <a:solidFill>
                  <a:prstClr val="black"/>
                </a:solidFill>
              </a:rPr>
              <a:t>Forum Zawodowe  3 luty  2021</a:t>
            </a:r>
            <a:endParaRPr lang="pl-P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067" y="1268760"/>
            <a:ext cx="2157413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37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267744" y="393305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prstClr val="black"/>
                </a:solidFill>
              </a:rPr>
              <a:t>                    Dziękuję za uwagę.</a:t>
            </a:r>
            <a:endParaRPr lang="pl-PL" b="1" dirty="0">
              <a:solidFill>
                <a:prstClr val="black"/>
              </a:solidFill>
            </a:endParaRPr>
          </a:p>
          <a:p>
            <a:endParaRPr lang="pl-P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903" y="1700808"/>
            <a:ext cx="2157413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06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12733</TotalTime>
  <Words>314</Words>
  <Application>Microsoft Office PowerPoint</Application>
  <PresentationFormat>Pokaz na ekranie (4:3)</PresentationFormat>
  <Paragraphs>74</Paragraphs>
  <Slides>7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M.Filipowicz</dc:creator>
  <cp:lastModifiedBy>CKP</cp:lastModifiedBy>
  <cp:revision>755</cp:revision>
  <cp:lastPrinted>2020-12-07T06:38:07Z</cp:lastPrinted>
  <dcterms:created xsi:type="dcterms:W3CDTF">2013-03-18T09:16:59Z</dcterms:created>
  <dcterms:modified xsi:type="dcterms:W3CDTF">2021-02-01T20:57:16Z</dcterms:modified>
</cp:coreProperties>
</file>