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7" r:id="rId2"/>
    <p:sldId id="282" r:id="rId3"/>
    <p:sldId id="285" r:id="rId4"/>
    <p:sldId id="284" r:id="rId5"/>
    <p:sldId id="283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CBAC-1E77-4243-8815-EFB35CA5145A}" v="113" dt="2021-01-29T18:12:57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7A144-46F3-4FF0-AF20-7671446B8E8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B85C7-35D7-4469-8842-BD82D601F4DD}">
      <dgm:prSet phldrT="[Text]"/>
      <dgm:spPr/>
      <dgm:t>
        <a:bodyPr/>
        <a:lstStyle/>
        <a:p>
          <a:r>
            <a:rPr lang="pl-PL" dirty="0"/>
            <a:t>Początek pandemii</a:t>
          </a:r>
          <a:endParaRPr lang="en-US" dirty="0"/>
        </a:p>
      </dgm:t>
    </dgm:pt>
    <dgm:pt modelId="{D4BE20BE-4FC4-4927-94ED-68C6C5D7C08A}" type="parTrans" cxnId="{E009BC54-0E89-4B5F-BA9A-DD4DA2C216CD}">
      <dgm:prSet/>
      <dgm:spPr/>
      <dgm:t>
        <a:bodyPr/>
        <a:lstStyle/>
        <a:p>
          <a:endParaRPr lang="en-US"/>
        </a:p>
      </dgm:t>
    </dgm:pt>
    <dgm:pt modelId="{8B4C29BA-47DC-4E1E-A389-E06E2175A33B}" type="sibTrans" cxnId="{E009BC54-0E89-4B5F-BA9A-DD4DA2C216CD}">
      <dgm:prSet/>
      <dgm:spPr/>
      <dgm:t>
        <a:bodyPr/>
        <a:lstStyle/>
        <a:p>
          <a:endParaRPr lang="en-US"/>
        </a:p>
      </dgm:t>
    </dgm:pt>
    <dgm:pt modelId="{98A5CCE4-B9F9-4C25-B85E-769EE9C259C1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US" dirty="0"/>
        </a:p>
      </dgm:t>
    </dgm:pt>
    <dgm:pt modelId="{A7FC23C3-B901-4B94-B646-6BD754F690CE}" type="parTrans" cxnId="{6F2F811C-F8CD-4E25-AFB2-605FCEF45CF8}">
      <dgm:prSet/>
      <dgm:spPr/>
      <dgm:t>
        <a:bodyPr/>
        <a:lstStyle/>
        <a:p>
          <a:endParaRPr lang="en-US"/>
        </a:p>
      </dgm:t>
    </dgm:pt>
    <dgm:pt modelId="{C15AF600-13EF-4CA5-9EBC-ABACAD6F80DE}" type="sibTrans" cxnId="{6F2F811C-F8CD-4E25-AFB2-605FCEF45CF8}">
      <dgm:prSet/>
      <dgm:spPr/>
      <dgm:t>
        <a:bodyPr/>
        <a:lstStyle/>
        <a:p>
          <a:endParaRPr lang="en-US"/>
        </a:p>
      </dgm:t>
    </dgm:pt>
    <dgm:pt modelId="{5B775F74-03D7-4694-A65F-A5B4CFEECCCD}">
      <dgm:prSet phldrT="[Text]"/>
      <dgm:spPr/>
      <dgm:t>
        <a:bodyPr/>
        <a:lstStyle/>
        <a:p>
          <a:r>
            <a:rPr lang="pl-PL" dirty="0"/>
            <a:t>...chwilę później</a:t>
          </a:r>
          <a:endParaRPr lang="en-US" dirty="0"/>
        </a:p>
      </dgm:t>
    </dgm:pt>
    <dgm:pt modelId="{12BFAED9-E2C3-4C9C-8892-3B3720E18104}" type="parTrans" cxnId="{D70C9020-432E-4534-9A4D-31902F6D7949}">
      <dgm:prSet/>
      <dgm:spPr/>
      <dgm:t>
        <a:bodyPr/>
        <a:lstStyle/>
        <a:p>
          <a:endParaRPr lang="en-US"/>
        </a:p>
      </dgm:t>
    </dgm:pt>
    <dgm:pt modelId="{FC6A4823-6DBA-4411-9AB9-E8C5489284B7}" type="sibTrans" cxnId="{D70C9020-432E-4534-9A4D-31902F6D7949}">
      <dgm:prSet/>
      <dgm:spPr/>
      <dgm:t>
        <a:bodyPr/>
        <a:lstStyle/>
        <a:p>
          <a:endParaRPr lang="en-US"/>
        </a:p>
      </dgm:t>
    </dgm:pt>
    <dgm:pt modelId="{4BEAA9BD-F156-4E68-96BA-7A0404183923}">
      <dgm:prSet phldrT="[Text]"/>
      <dgm:spPr/>
      <dgm:t>
        <a:bodyPr/>
        <a:lstStyle/>
        <a:p>
          <a:r>
            <a:rPr lang="pl-PL" dirty="0"/>
            <a:t>...dziś.</a:t>
          </a:r>
          <a:endParaRPr lang="en-US" dirty="0"/>
        </a:p>
      </dgm:t>
    </dgm:pt>
    <dgm:pt modelId="{35EA856A-097D-4645-8CDE-0098DC860285}" type="parTrans" cxnId="{5CB84B4A-9BA2-440E-95AF-5788DE502C22}">
      <dgm:prSet/>
      <dgm:spPr/>
      <dgm:t>
        <a:bodyPr/>
        <a:lstStyle/>
        <a:p>
          <a:endParaRPr lang="en-US"/>
        </a:p>
      </dgm:t>
    </dgm:pt>
    <dgm:pt modelId="{CD41D920-7A8A-40BA-9B45-A7FBAC9A5ACE}" type="sibTrans" cxnId="{5CB84B4A-9BA2-440E-95AF-5788DE502C22}">
      <dgm:prSet/>
      <dgm:spPr/>
      <dgm:t>
        <a:bodyPr/>
        <a:lstStyle/>
        <a:p>
          <a:endParaRPr lang="en-US"/>
        </a:p>
      </dgm:t>
    </dgm:pt>
    <dgm:pt modelId="{645A03AD-94B9-424D-B17E-D479AA646918}">
      <dgm:prSet phldrT="[Text]" phldr="1"/>
      <dgm:spPr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</dgm:spPr>
      <dgm:t>
        <a:bodyPr/>
        <a:lstStyle/>
        <a:p>
          <a:endParaRPr lang="en-US" dirty="0"/>
        </a:p>
      </dgm:t>
    </dgm:pt>
    <dgm:pt modelId="{DCB57B16-7FD2-43D8-B517-4429043EC1EF}" type="parTrans" cxnId="{905EB906-349B-43AA-BF64-FCB7E6A6464C}">
      <dgm:prSet/>
      <dgm:spPr/>
      <dgm:t>
        <a:bodyPr/>
        <a:lstStyle/>
        <a:p>
          <a:endParaRPr lang="en-US"/>
        </a:p>
      </dgm:t>
    </dgm:pt>
    <dgm:pt modelId="{73FB8741-C081-4243-A016-594C9D18FEEE}" type="sibTrans" cxnId="{905EB906-349B-43AA-BF64-FCB7E6A6464C}">
      <dgm:prSet/>
      <dgm:spPr/>
      <dgm:t>
        <a:bodyPr/>
        <a:lstStyle/>
        <a:p>
          <a:endParaRPr lang="en-US"/>
        </a:p>
      </dgm:t>
    </dgm:pt>
    <dgm:pt modelId="{2F8E4E6A-6391-4D31-8E05-0E30F83AB147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l="-6000" r="-6000"/>
          </a:stretch>
        </a:blipFill>
      </dgm:spPr>
      <dgm:t>
        <a:bodyPr/>
        <a:lstStyle/>
        <a:p>
          <a:endParaRPr lang="en-US" dirty="0"/>
        </a:p>
      </dgm:t>
    </dgm:pt>
    <dgm:pt modelId="{252A5663-4614-4AAB-9A3A-7E44630EF063}" type="sibTrans" cxnId="{A292A21D-DFB0-4CEB-B38F-0C0889DF2841}">
      <dgm:prSet/>
      <dgm:spPr/>
      <dgm:t>
        <a:bodyPr/>
        <a:lstStyle/>
        <a:p>
          <a:endParaRPr lang="en-US"/>
        </a:p>
      </dgm:t>
    </dgm:pt>
    <dgm:pt modelId="{5BEF86C4-DCFA-4855-ADB1-BE070D3C154E}" type="parTrans" cxnId="{A292A21D-DFB0-4CEB-B38F-0C0889DF2841}">
      <dgm:prSet/>
      <dgm:spPr/>
      <dgm:t>
        <a:bodyPr/>
        <a:lstStyle/>
        <a:p>
          <a:endParaRPr lang="en-US"/>
        </a:p>
      </dgm:t>
    </dgm:pt>
    <dgm:pt modelId="{1EB79055-9C79-4409-9A85-C86E3D72B3A8}" type="pres">
      <dgm:prSet presAssocID="{D417A144-46F3-4FF0-AF20-7671446B8E8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169DFD1-B661-40FD-AA43-50115DA34C28}" type="pres">
      <dgm:prSet presAssocID="{A1EB85C7-35D7-4469-8842-BD82D601F4D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D23395B-4EB8-4467-9588-EDDF4F6F525D}" type="pres">
      <dgm:prSet presAssocID="{A1EB85C7-35D7-4469-8842-BD82D601F4D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C4314BE-393B-486A-BF25-1C5F94E747F5}" type="pres">
      <dgm:prSet presAssocID="{5B775F74-03D7-4694-A65F-A5B4CFEECCC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CE2DB66-3512-43C9-A745-FFF58A1BD9C3}" type="pres">
      <dgm:prSet presAssocID="{5B775F74-03D7-4694-A65F-A5B4CFEECCC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DE807D1-0FBC-4732-AC3D-B79E6DEDF0E2}" type="pres">
      <dgm:prSet presAssocID="{4BEAA9BD-F156-4E68-96BA-7A040418392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91F8737-8FD4-41C7-B4AB-B3EE2BE01A7A}" type="pres">
      <dgm:prSet presAssocID="{4BEAA9BD-F156-4E68-96BA-7A040418392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05EB906-349B-43AA-BF64-FCB7E6A6464C}" srcId="{4BEAA9BD-F156-4E68-96BA-7A0404183923}" destId="{645A03AD-94B9-424D-B17E-D479AA646918}" srcOrd="0" destOrd="0" parTransId="{DCB57B16-7FD2-43D8-B517-4429043EC1EF}" sibTransId="{73FB8741-C081-4243-A016-594C9D18FEEE}"/>
    <dgm:cxn modelId="{94D23D15-CB37-45B4-B7C6-03757CBDE201}" type="presOf" srcId="{4BEAA9BD-F156-4E68-96BA-7A0404183923}" destId="{DDE807D1-0FBC-4732-AC3D-B79E6DEDF0E2}" srcOrd="0" destOrd="0" presId="urn:microsoft.com/office/officeart/2009/3/layout/IncreasingArrowsProcess"/>
    <dgm:cxn modelId="{6F2F811C-F8CD-4E25-AFB2-605FCEF45CF8}" srcId="{A1EB85C7-35D7-4469-8842-BD82D601F4DD}" destId="{98A5CCE4-B9F9-4C25-B85E-769EE9C259C1}" srcOrd="0" destOrd="0" parTransId="{A7FC23C3-B901-4B94-B646-6BD754F690CE}" sibTransId="{C15AF600-13EF-4CA5-9EBC-ABACAD6F80DE}"/>
    <dgm:cxn modelId="{A292A21D-DFB0-4CEB-B38F-0C0889DF2841}" srcId="{5B775F74-03D7-4694-A65F-A5B4CFEECCCD}" destId="{2F8E4E6A-6391-4D31-8E05-0E30F83AB147}" srcOrd="0" destOrd="0" parTransId="{5BEF86C4-DCFA-4855-ADB1-BE070D3C154E}" sibTransId="{252A5663-4614-4AAB-9A3A-7E44630EF063}"/>
    <dgm:cxn modelId="{D70C9020-432E-4534-9A4D-31902F6D7949}" srcId="{D417A144-46F3-4FF0-AF20-7671446B8E85}" destId="{5B775F74-03D7-4694-A65F-A5B4CFEECCCD}" srcOrd="1" destOrd="0" parTransId="{12BFAED9-E2C3-4C9C-8892-3B3720E18104}" sibTransId="{FC6A4823-6DBA-4411-9AB9-E8C5489284B7}"/>
    <dgm:cxn modelId="{95FC8747-8A07-486A-8289-5FFCED5BE63B}" type="presOf" srcId="{2F8E4E6A-6391-4D31-8E05-0E30F83AB147}" destId="{BCE2DB66-3512-43C9-A745-FFF58A1BD9C3}" srcOrd="0" destOrd="0" presId="urn:microsoft.com/office/officeart/2009/3/layout/IncreasingArrowsProcess"/>
    <dgm:cxn modelId="{5CB84B4A-9BA2-440E-95AF-5788DE502C22}" srcId="{D417A144-46F3-4FF0-AF20-7671446B8E85}" destId="{4BEAA9BD-F156-4E68-96BA-7A0404183923}" srcOrd="2" destOrd="0" parTransId="{35EA856A-097D-4645-8CDE-0098DC860285}" sibTransId="{CD41D920-7A8A-40BA-9B45-A7FBAC9A5ACE}"/>
    <dgm:cxn modelId="{F534584E-301F-4312-88DC-ECB21FC8A736}" type="presOf" srcId="{A1EB85C7-35D7-4469-8842-BD82D601F4DD}" destId="{0169DFD1-B661-40FD-AA43-50115DA34C28}" srcOrd="0" destOrd="0" presId="urn:microsoft.com/office/officeart/2009/3/layout/IncreasingArrowsProcess"/>
    <dgm:cxn modelId="{E009BC54-0E89-4B5F-BA9A-DD4DA2C216CD}" srcId="{D417A144-46F3-4FF0-AF20-7671446B8E85}" destId="{A1EB85C7-35D7-4469-8842-BD82D601F4DD}" srcOrd="0" destOrd="0" parTransId="{D4BE20BE-4FC4-4927-94ED-68C6C5D7C08A}" sibTransId="{8B4C29BA-47DC-4E1E-A389-E06E2175A33B}"/>
    <dgm:cxn modelId="{226F447C-74CE-44A4-9002-8CCA14D8DBE8}" type="presOf" srcId="{98A5CCE4-B9F9-4C25-B85E-769EE9C259C1}" destId="{0D23395B-4EB8-4467-9588-EDDF4F6F525D}" srcOrd="0" destOrd="0" presId="urn:microsoft.com/office/officeart/2009/3/layout/IncreasingArrowsProcess"/>
    <dgm:cxn modelId="{487861B1-AC23-40D8-A19B-3D706FD7BE55}" type="presOf" srcId="{5B775F74-03D7-4694-A65F-A5B4CFEECCCD}" destId="{DC4314BE-393B-486A-BF25-1C5F94E747F5}" srcOrd="0" destOrd="0" presId="urn:microsoft.com/office/officeart/2009/3/layout/IncreasingArrowsProcess"/>
    <dgm:cxn modelId="{6E1001CC-4CEB-4BA6-B535-7276DB8788BC}" type="presOf" srcId="{D417A144-46F3-4FF0-AF20-7671446B8E85}" destId="{1EB79055-9C79-4409-9A85-C86E3D72B3A8}" srcOrd="0" destOrd="0" presId="urn:microsoft.com/office/officeart/2009/3/layout/IncreasingArrowsProcess"/>
    <dgm:cxn modelId="{945204F2-DCD7-4DFE-83E3-0549E82FD1D0}" type="presOf" srcId="{645A03AD-94B9-424D-B17E-D479AA646918}" destId="{991F8737-8FD4-41C7-B4AB-B3EE2BE01A7A}" srcOrd="0" destOrd="0" presId="urn:microsoft.com/office/officeart/2009/3/layout/IncreasingArrowsProcess"/>
    <dgm:cxn modelId="{A344D05F-C219-4C5C-9D65-0C5B4082DBBC}" type="presParOf" srcId="{1EB79055-9C79-4409-9A85-C86E3D72B3A8}" destId="{0169DFD1-B661-40FD-AA43-50115DA34C28}" srcOrd="0" destOrd="0" presId="urn:microsoft.com/office/officeart/2009/3/layout/IncreasingArrowsProcess"/>
    <dgm:cxn modelId="{C8AC79BE-876F-4526-9213-5E8FA21DFEA5}" type="presParOf" srcId="{1EB79055-9C79-4409-9A85-C86E3D72B3A8}" destId="{0D23395B-4EB8-4467-9588-EDDF4F6F525D}" srcOrd="1" destOrd="0" presId="urn:microsoft.com/office/officeart/2009/3/layout/IncreasingArrowsProcess"/>
    <dgm:cxn modelId="{59296A21-C89E-4FC6-AEE2-041EC11EFB31}" type="presParOf" srcId="{1EB79055-9C79-4409-9A85-C86E3D72B3A8}" destId="{DC4314BE-393B-486A-BF25-1C5F94E747F5}" srcOrd="2" destOrd="0" presId="urn:microsoft.com/office/officeart/2009/3/layout/IncreasingArrowsProcess"/>
    <dgm:cxn modelId="{B82273CF-FE14-4D25-9136-FBE1E632E0D7}" type="presParOf" srcId="{1EB79055-9C79-4409-9A85-C86E3D72B3A8}" destId="{BCE2DB66-3512-43C9-A745-FFF58A1BD9C3}" srcOrd="3" destOrd="0" presId="urn:microsoft.com/office/officeart/2009/3/layout/IncreasingArrowsProcess"/>
    <dgm:cxn modelId="{B316FDB8-6193-4C5A-BE63-46EC2CA1C894}" type="presParOf" srcId="{1EB79055-9C79-4409-9A85-C86E3D72B3A8}" destId="{DDE807D1-0FBC-4732-AC3D-B79E6DEDF0E2}" srcOrd="4" destOrd="0" presId="urn:microsoft.com/office/officeart/2009/3/layout/IncreasingArrowsProcess"/>
    <dgm:cxn modelId="{13E429AC-6596-4DE0-9288-AC34F845A4AF}" type="presParOf" srcId="{1EB79055-9C79-4409-9A85-C86E3D72B3A8}" destId="{991F8737-8FD4-41C7-B4AB-B3EE2BE01A7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DFD1-B661-40FD-AA43-50115DA34C28}">
      <dsp:nvSpPr>
        <dsp:cNvPr id="0" name=""/>
        <dsp:cNvSpPr/>
      </dsp:nvSpPr>
      <dsp:spPr>
        <a:xfrm>
          <a:off x="724429" y="11320"/>
          <a:ext cx="10065229" cy="1465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70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Początek pandemii</a:t>
          </a:r>
          <a:endParaRPr lang="en-US" sz="2800" kern="1200" dirty="0"/>
        </a:p>
      </dsp:txBody>
      <dsp:txXfrm>
        <a:off x="724429" y="377790"/>
        <a:ext cx="9698759" cy="732940"/>
      </dsp:txXfrm>
    </dsp:sp>
    <dsp:sp modelId="{0D23395B-4EB8-4467-9588-EDDF4F6F525D}">
      <dsp:nvSpPr>
        <dsp:cNvPr id="0" name=""/>
        <dsp:cNvSpPr/>
      </dsp:nvSpPr>
      <dsp:spPr>
        <a:xfrm>
          <a:off x="724429" y="1141726"/>
          <a:ext cx="3100090" cy="2823826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24429" y="1141726"/>
        <a:ext cx="3100090" cy="2823826"/>
      </dsp:txXfrm>
    </dsp:sp>
    <dsp:sp modelId="{DC4314BE-393B-486A-BF25-1C5F94E747F5}">
      <dsp:nvSpPr>
        <dsp:cNvPr id="0" name=""/>
        <dsp:cNvSpPr/>
      </dsp:nvSpPr>
      <dsp:spPr>
        <a:xfrm>
          <a:off x="3824520" y="499947"/>
          <a:ext cx="6965138" cy="1465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70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...chwilę później</a:t>
          </a:r>
          <a:endParaRPr lang="en-US" sz="2800" kern="1200" dirty="0"/>
        </a:p>
      </dsp:txBody>
      <dsp:txXfrm>
        <a:off x="3824520" y="866417"/>
        <a:ext cx="6598668" cy="732940"/>
      </dsp:txXfrm>
    </dsp:sp>
    <dsp:sp modelId="{BCE2DB66-3512-43C9-A745-FFF58A1BD9C3}">
      <dsp:nvSpPr>
        <dsp:cNvPr id="0" name=""/>
        <dsp:cNvSpPr/>
      </dsp:nvSpPr>
      <dsp:spPr>
        <a:xfrm>
          <a:off x="3824520" y="1630353"/>
          <a:ext cx="3100090" cy="2823826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824520" y="1630353"/>
        <a:ext cx="3100090" cy="2823826"/>
      </dsp:txXfrm>
    </dsp:sp>
    <dsp:sp modelId="{DDE807D1-0FBC-4732-AC3D-B79E6DEDF0E2}">
      <dsp:nvSpPr>
        <dsp:cNvPr id="0" name=""/>
        <dsp:cNvSpPr/>
      </dsp:nvSpPr>
      <dsp:spPr>
        <a:xfrm>
          <a:off x="6924610" y="988574"/>
          <a:ext cx="3865047" cy="1465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70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...dziś.</a:t>
          </a:r>
          <a:endParaRPr lang="en-US" sz="2800" kern="1200" dirty="0"/>
        </a:p>
      </dsp:txBody>
      <dsp:txXfrm>
        <a:off x="6924610" y="1355044"/>
        <a:ext cx="3498577" cy="732940"/>
      </dsp:txXfrm>
    </dsp:sp>
    <dsp:sp modelId="{991F8737-8FD4-41C7-B4AB-B3EE2BE01A7A}">
      <dsp:nvSpPr>
        <dsp:cNvPr id="0" name=""/>
        <dsp:cNvSpPr/>
      </dsp:nvSpPr>
      <dsp:spPr>
        <a:xfrm>
          <a:off x="6924610" y="2118979"/>
          <a:ext cx="3100090" cy="2782499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924610" y="2118979"/>
        <a:ext cx="3100090" cy="278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7474-DBC5-4885-8D4D-03E353F1D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760DF-92E3-4F2E-B464-F6149CEA0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6E96-A3A4-4919-8984-3BB78219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B0FA4-F265-4108-A137-438D75DC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96CD7-FED5-4244-8D1D-0A1D5496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3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3C69-FBE4-4F70-85B6-C9031FB4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D934F-D03B-4AB2-A40A-C1E0EEF1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A959-BD9D-46DA-BB00-65008E67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23D16-BC44-4AD9-B1E6-B8C9EEDA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926D-B8BF-4BE9-9346-D45D08FB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3A6E1-AE55-45C3-8BA1-CF0F6F96F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6DF25-C021-490C-95F4-4CE2F2FA3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D39F-EA1D-4850-A3EC-80EB7349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FA30-B8C2-47A2-BFFF-5FFCEBFE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2754-9169-4365-A6C9-AFCE5F2E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4F2B36F-3468-43E2-BDA1-5397D03F483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74319" y="911248"/>
            <a:ext cx="5669280" cy="2417168"/>
          </a:xfrm>
        </p:spPr>
        <p:txBody>
          <a:bodyPr vert="horz" lIns="0" tIns="0" rIns="0" bIns="0" rtlCol="0">
            <a:normAutofit/>
          </a:bodyPr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  <a:defRPr lang="en-US" sz="1600" b="1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594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4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189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2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marL="0" marR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69863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Second level</a:t>
            </a:r>
          </a:p>
          <a:p>
            <a:pPr marL="339725" lvl="2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Third level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74E94F0D-E82E-40B3-B57A-F66872C059C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247300" y="911248"/>
            <a:ext cx="5669280" cy="2417168"/>
          </a:xfrm>
        </p:spPr>
        <p:txBody>
          <a:bodyPr vert="horz" lIns="0" tIns="0" rIns="0" bIns="0" rtlCol="0">
            <a:normAutofit/>
          </a:bodyPr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  <a:defRPr lang="en-US" sz="1600" b="1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594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4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189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2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marL="0" marR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69863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Second level</a:t>
            </a:r>
          </a:p>
          <a:p>
            <a:pPr marL="339725" lvl="2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75FD72-4EEE-493D-ADD5-C230E535F9CB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274319" y="3474719"/>
            <a:ext cx="5669280" cy="2408061"/>
          </a:xfrm>
        </p:spPr>
        <p:txBody>
          <a:bodyPr vert="horz" lIns="0" tIns="0" rIns="0" bIns="0" rtlCol="0">
            <a:normAutofit/>
          </a:bodyPr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  <a:defRPr lang="en-US" sz="1600" b="1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594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4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189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2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marL="0" marR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69863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Second level</a:t>
            </a:r>
          </a:p>
          <a:p>
            <a:pPr marL="339725" lvl="2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6C54843-AF06-4163-BA43-5B73E4866C8E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6247300" y="3474719"/>
            <a:ext cx="5669280" cy="2408061"/>
          </a:xfrm>
        </p:spPr>
        <p:txBody>
          <a:bodyPr vert="horz" lIns="0" tIns="0" rIns="0" bIns="0" rtlCol="0">
            <a:normAutofit/>
          </a:bodyPr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  <a:defRPr lang="en-US" sz="1600" b="1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594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4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57189" marR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lang="en-US" sz="1200" b="0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marL="0" marR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Click to edit Master text styles</a:t>
            </a:r>
          </a:p>
          <a:p>
            <a:pPr marL="169863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Second level</a:t>
            </a:r>
          </a:p>
          <a:p>
            <a:pPr marL="339725" lvl="2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</a:pPr>
            <a:r>
              <a:rPr lang="en-US" dirty="0"/>
              <a:t>Third level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4F90AE-4923-463C-A6D8-530B97DE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" t="1299" r="1207" b="1693"/>
          <a:stretch/>
        </p:blipFill>
        <p:spPr>
          <a:xfrm>
            <a:off x="11185060" y="-1"/>
            <a:ext cx="731520" cy="710080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6E270D-8B0D-42EB-A1D8-940E14631942}"/>
              </a:ext>
            </a:extLst>
          </p:cNvPr>
          <p:cNvSpPr/>
          <p:nvPr userDrawn="1"/>
        </p:nvSpPr>
        <p:spPr>
          <a:xfrm>
            <a:off x="-1" y="-1"/>
            <a:ext cx="10909640" cy="713232"/>
          </a:xfrm>
          <a:prstGeom prst="rect">
            <a:avLst/>
          </a:prstGeom>
          <a:solidFill>
            <a:srgbClr val="004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EFAC2A-2106-4FB9-9D28-2B81FC42B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9" y="36575"/>
            <a:ext cx="10515600" cy="64008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9F661ED-0A04-40B2-B916-2BB41A0994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6126480"/>
            <a:ext cx="12192000" cy="365760"/>
          </a:xfrm>
          <a:solidFill>
            <a:srgbClr val="004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1">
            <a:normAutofit/>
          </a:bodyPr>
          <a:lstStyle>
            <a:lvl1pPr>
              <a:defRPr lang="en-US" sz="1800" kern="1000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ctr" defTabSz="685800">
              <a:spcBef>
                <a:spcPts val="0"/>
              </a:spcBef>
              <a:spcAft>
                <a:spcPts val="450"/>
              </a:spcAft>
              <a:tabLst>
                <a:tab pos="172641" algn="l"/>
              </a:tabLst>
            </a:pPr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AEA01FB-2A36-48CE-BC72-575446D1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3821" y="6537960"/>
            <a:ext cx="2316480" cy="243840"/>
          </a:xfrm>
          <a:prstGeom prst="rect">
            <a:avLst/>
          </a:prstGeom>
        </p:spPr>
        <p:txBody>
          <a:bodyPr/>
          <a:lstStyle>
            <a:lvl1pPr algn="r">
              <a:defRPr lang="en-US" sz="800" kern="1200">
                <a:solidFill>
                  <a:srgbClr val="6365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6C341D5-0756-4C9E-97EE-93B0E781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709" y="6537960"/>
            <a:ext cx="404433" cy="24384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3656A"/>
                </a:solidFill>
              </a:defRPr>
            </a:lvl1pPr>
          </a:lstStyle>
          <a:p>
            <a:fld id="{429B1FA1-BCCF-4B4E-95C4-5E2D669A45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68943-D855-4360-A555-2CF5163EC7FE}"/>
              </a:ext>
            </a:extLst>
          </p:cNvPr>
          <p:cNvCxnSpPr>
            <a:cxnSpLocks/>
          </p:cNvCxnSpPr>
          <p:nvPr userDrawn="1"/>
        </p:nvCxnSpPr>
        <p:spPr>
          <a:xfrm>
            <a:off x="11658600" y="6592824"/>
            <a:ext cx="0" cy="13716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0C5EE5E-52D6-44E9-852A-E03E5F26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659" t="22170" r="4234" b="22926"/>
          <a:stretch/>
        </p:blipFill>
        <p:spPr>
          <a:xfrm>
            <a:off x="293202" y="6580867"/>
            <a:ext cx="1097280" cy="1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90DCD9-FE07-4E54-8B52-07676303D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t="28793" r="37101" b="2375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9" name="Snip Single Corner Rectangle 5">
            <a:extLst>
              <a:ext uri="{FF2B5EF4-FFF2-40B4-BE49-F238E27FC236}">
                <a16:creationId xmlns:a16="http://schemas.microsoft.com/office/drawing/2014/main" id="{4643FCE7-F9C6-4581-BA53-6C815FD08D84}"/>
              </a:ext>
            </a:extLst>
          </p:cNvPr>
          <p:cNvSpPr>
            <a:spLocks/>
          </p:cNvSpPr>
          <p:nvPr userDrawn="1"/>
        </p:nvSpPr>
        <p:spPr>
          <a:xfrm rot="10800000" flipH="1">
            <a:off x="-110" y="-14600"/>
            <a:ext cx="9395623" cy="6881067"/>
          </a:xfrm>
          <a:custGeom>
            <a:avLst/>
            <a:gdLst>
              <a:gd name="connsiteX0" fmla="*/ 0 w 7169972"/>
              <a:gd name="connsiteY0" fmla="*/ 0 h 5143500"/>
              <a:gd name="connsiteX1" fmla="*/ 4598222 w 7169972"/>
              <a:gd name="connsiteY1" fmla="*/ 0 h 5143500"/>
              <a:gd name="connsiteX2" fmla="*/ 7169972 w 7169972"/>
              <a:gd name="connsiteY2" fmla="*/ 2571750 h 5143500"/>
              <a:gd name="connsiteX3" fmla="*/ 7169972 w 7169972"/>
              <a:gd name="connsiteY3" fmla="*/ 5143500 h 5143500"/>
              <a:gd name="connsiteX4" fmla="*/ 0 w 7169972"/>
              <a:gd name="connsiteY4" fmla="*/ 5143500 h 5143500"/>
              <a:gd name="connsiteX5" fmla="*/ 0 w 7169972"/>
              <a:gd name="connsiteY5" fmla="*/ 0 h 5143500"/>
              <a:gd name="connsiteX0" fmla="*/ 0 w 7186107"/>
              <a:gd name="connsiteY0" fmla="*/ 0 h 5155075"/>
              <a:gd name="connsiteX1" fmla="*/ 4598222 w 7186107"/>
              <a:gd name="connsiteY1" fmla="*/ 0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0 w 7186107"/>
              <a:gd name="connsiteY0" fmla="*/ 5379 h 5160454"/>
              <a:gd name="connsiteX1" fmla="*/ 5813836 w 7186107"/>
              <a:gd name="connsiteY1" fmla="*/ 0 h 5160454"/>
              <a:gd name="connsiteX2" fmla="*/ 7186107 w 7186107"/>
              <a:gd name="connsiteY2" fmla="*/ 5160454 h 5160454"/>
              <a:gd name="connsiteX3" fmla="*/ 7169972 w 7186107"/>
              <a:gd name="connsiteY3" fmla="*/ 5148879 h 5160454"/>
              <a:gd name="connsiteX4" fmla="*/ 0 w 7186107"/>
              <a:gd name="connsiteY4" fmla="*/ 5148879 h 5160454"/>
              <a:gd name="connsiteX5" fmla="*/ 0 w 7186107"/>
              <a:gd name="connsiteY5" fmla="*/ 5379 h 5160454"/>
              <a:gd name="connsiteX0" fmla="*/ 0 w 7186107"/>
              <a:gd name="connsiteY0" fmla="*/ 0 h 5155075"/>
              <a:gd name="connsiteX1" fmla="*/ 5813836 w 7186107"/>
              <a:gd name="connsiteY1" fmla="*/ 5379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0 w 7186107"/>
              <a:gd name="connsiteY0" fmla="*/ 0 h 5155075"/>
              <a:gd name="connsiteX1" fmla="*/ 5813836 w 7186107"/>
              <a:gd name="connsiteY1" fmla="*/ 0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5381475 w 12567582"/>
              <a:gd name="connsiteY0" fmla="*/ 0 h 5155075"/>
              <a:gd name="connsiteX1" fmla="*/ 11195311 w 12567582"/>
              <a:gd name="connsiteY1" fmla="*/ 0 h 5155075"/>
              <a:gd name="connsiteX2" fmla="*/ 12567582 w 12567582"/>
              <a:gd name="connsiteY2" fmla="*/ 5155075 h 5155075"/>
              <a:gd name="connsiteX3" fmla="*/ 12551447 w 12567582"/>
              <a:gd name="connsiteY3" fmla="*/ 5143500 h 5155075"/>
              <a:gd name="connsiteX4" fmla="*/ 0 w 12567582"/>
              <a:gd name="connsiteY4" fmla="*/ 5138121 h 5155075"/>
              <a:gd name="connsiteX5" fmla="*/ 5381475 w 12567582"/>
              <a:gd name="connsiteY5" fmla="*/ 0 h 5155075"/>
              <a:gd name="connsiteX0" fmla="*/ 0 w 12578389"/>
              <a:gd name="connsiteY0" fmla="*/ 0 h 5160454"/>
              <a:gd name="connsiteX1" fmla="*/ 11206118 w 12578389"/>
              <a:gd name="connsiteY1" fmla="*/ 5379 h 5160454"/>
              <a:gd name="connsiteX2" fmla="*/ 12578389 w 12578389"/>
              <a:gd name="connsiteY2" fmla="*/ 5160454 h 5160454"/>
              <a:gd name="connsiteX3" fmla="*/ 12562254 w 12578389"/>
              <a:gd name="connsiteY3" fmla="*/ 5148879 h 5160454"/>
              <a:gd name="connsiteX4" fmla="*/ 10807 w 12578389"/>
              <a:gd name="connsiteY4" fmla="*/ 5143500 h 5160454"/>
              <a:gd name="connsiteX5" fmla="*/ 0 w 12578389"/>
              <a:gd name="connsiteY5" fmla="*/ 0 h 5160454"/>
              <a:gd name="connsiteX0" fmla="*/ 11287 w 12589676"/>
              <a:gd name="connsiteY0" fmla="*/ 0 h 5160454"/>
              <a:gd name="connsiteX1" fmla="*/ 11217405 w 12589676"/>
              <a:gd name="connsiteY1" fmla="*/ 5379 h 5160454"/>
              <a:gd name="connsiteX2" fmla="*/ 12589676 w 12589676"/>
              <a:gd name="connsiteY2" fmla="*/ 5160454 h 5160454"/>
              <a:gd name="connsiteX3" fmla="*/ 12573541 w 12589676"/>
              <a:gd name="connsiteY3" fmla="*/ 5148879 h 5160454"/>
              <a:gd name="connsiteX4" fmla="*/ 480 w 12589676"/>
              <a:gd name="connsiteY4" fmla="*/ 5154258 h 5160454"/>
              <a:gd name="connsiteX5" fmla="*/ 11287 w 12589676"/>
              <a:gd name="connsiteY5" fmla="*/ 0 h 5160454"/>
              <a:gd name="connsiteX0" fmla="*/ 11287 w 12589676"/>
              <a:gd name="connsiteY0" fmla="*/ 0 h 5160454"/>
              <a:gd name="connsiteX1" fmla="*/ 11384409 w 12589676"/>
              <a:gd name="connsiteY1" fmla="*/ 11774 h 5160454"/>
              <a:gd name="connsiteX2" fmla="*/ 12589676 w 12589676"/>
              <a:gd name="connsiteY2" fmla="*/ 5160454 h 5160454"/>
              <a:gd name="connsiteX3" fmla="*/ 12573541 w 12589676"/>
              <a:gd name="connsiteY3" fmla="*/ 5148879 h 5160454"/>
              <a:gd name="connsiteX4" fmla="*/ 480 w 12589676"/>
              <a:gd name="connsiteY4" fmla="*/ 5154258 h 5160454"/>
              <a:gd name="connsiteX5" fmla="*/ 11287 w 12589676"/>
              <a:gd name="connsiteY5" fmla="*/ 0 h 5160454"/>
              <a:gd name="connsiteX0" fmla="*/ 678839 w 13257228"/>
              <a:gd name="connsiteY0" fmla="*/ 0 h 5160454"/>
              <a:gd name="connsiteX1" fmla="*/ 12051961 w 13257228"/>
              <a:gd name="connsiteY1" fmla="*/ 11774 h 5160454"/>
              <a:gd name="connsiteX2" fmla="*/ 13257228 w 13257228"/>
              <a:gd name="connsiteY2" fmla="*/ 5160454 h 5160454"/>
              <a:gd name="connsiteX3" fmla="*/ 13241093 w 13257228"/>
              <a:gd name="connsiteY3" fmla="*/ 5148879 h 5160454"/>
              <a:gd name="connsiteX4" fmla="*/ 14 w 13257228"/>
              <a:gd name="connsiteY4" fmla="*/ 5147864 h 5160454"/>
              <a:gd name="connsiteX5" fmla="*/ 678839 w 13257228"/>
              <a:gd name="connsiteY5" fmla="*/ 0 h 5160454"/>
              <a:gd name="connsiteX0" fmla="*/ 0 w 13272101"/>
              <a:gd name="connsiteY0" fmla="*/ 0 h 5160454"/>
              <a:gd name="connsiteX1" fmla="*/ 12066834 w 13272101"/>
              <a:gd name="connsiteY1" fmla="*/ 11774 h 5160454"/>
              <a:gd name="connsiteX2" fmla="*/ 13272101 w 13272101"/>
              <a:gd name="connsiteY2" fmla="*/ 5160454 h 5160454"/>
              <a:gd name="connsiteX3" fmla="*/ 13255966 w 13272101"/>
              <a:gd name="connsiteY3" fmla="*/ 5148879 h 5160454"/>
              <a:gd name="connsiteX4" fmla="*/ 14887 w 13272101"/>
              <a:gd name="connsiteY4" fmla="*/ 5147864 h 5160454"/>
              <a:gd name="connsiteX5" fmla="*/ 0 w 13272101"/>
              <a:gd name="connsiteY5" fmla="*/ 0 h 5160454"/>
              <a:gd name="connsiteX0" fmla="*/ 23946 w 13296047"/>
              <a:gd name="connsiteY0" fmla="*/ 0 h 5160454"/>
              <a:gd name="connsiteX1" fmla="*/ 12090780 w 13296047"/>
              <a:gd name="connsiteY1" fmla="*/ 11774 h 5160454"/>
              <a:gd name="connsiteX2" fmla="*/ 13296047 w 13296047"/>
              <a:gd name="connsiteY2" fmla="*/ 5160454 h 5160454"/>
              <a:gd name="connsiteX3" fmla="*/ 13279912 w 13296047"/>
              <a:gd name="connsiteY3" fmla="*/ 5148879 h 5160454"/>
              <a:gd name="connsiteX4" fmla="*/ 294 w 13296047"/>
              <a:gd name="connsiteY4" fmla="*/ 5141470 h 5160454"/>
              <a:gd name="connsiteX5" fmla="*/ 23946 w 13296047"/>
              <a:gd name="connsiteY5" fmla="*/ 0 h 5160454"/>
              <a:gd name="connsiteX0" fmla="*/ 11285 w 13296232"/>
              <a:gd name="connsiteY0" fmla="*/ 0 h 5154060"/>
              <a:gd name="connsiteX1" fmla="*/ 12090965 w 13296232"/>
              <a:gd name="connsiteY1" fmla="*/ 5380 h 5154060"/>
              <a:gd name="connsiteX2" fmla="*/ 13296232 w 13296232"/>
              <a:gd name="connsiteY2" fmla="*/ 5154060 h 5154060"/>
              <a:gd name="connsiteX3" fmla="*/ 13280097 w 13296232"/>
              <a:gd name="connsiteY3" fmla="*/ 5142485 h 5154060"/>
              <a:gd name="connsiteX4" fmla="*/ 479 w 13296232"/>
              <a:gd name="connsiteY4" fmla="*/ 5135076 h 5154060"/>
              <a:gd name="connsiteX5" fmla="*/ 11285 w 13296232"/>
              <a:gd name="connsiteY5" fmla="*/ 0 h 5154060"/>
              <a:gd name="connsiteX0" fmla="*/ 0 w 13284947"/>
              <a:gd name="connsiteY0" fmla="*/ 0 h 5154060"/>
              <a:gd name="connsiteX1" fmla="*/ 12079680 w 13284947"/>
              <a:gd name="connsiteY1" fmla="*/ 5380 h 5154060"/>
              <a:gd name="connsiteX2" fmla="*/ 13284947 w 13284947"/>
              <a:gd name="connsiteY2" fmla="*/ 5154060 h 5154060"/>
              <a:gd name="connsiteX3" fmla="*/ 13268812 w 13284947"/>
              <a:gd name="connsiteY3" fmla="*/ 5142485 h 5154060"/>
              <a:gd name="connsiteX4" fmla="*/ 2039 w 13284947"/>
              <a:gd name="connsiteY4" fmla="*/ 5135076 h 5154060"/>
              <a:gd name="connsiteX5" fmla="*/ 0 w 13284947"/>
              <a:gd name="connsiteY5" fmla="*/ 0 h 5154060"/>
              <a:gd name="connsiteX0" fmla="*/ 11287 w 13296234"/>
              <a:gd name="connsiteY0" fmla="*/ 0 h 5154259"/>
              <a:gd name="connsiteX1" fmla="*/ 12090967 w 13296234"/>
              <a:gd name="connsiteY1" fmla="*/ 5380 h 5154259"/>
              <a:gd name="connsiteX2" fmla="*/ 13296234 w 13296234"/>
              <a:gd name="connsiteY2" fmla="*/ 5154060 h 5154259"/>
              <a:gd name="connsiteX3" fmla="*/ 13280099 w 13296234"/>
              <a:gd name="connsiteY3" fmla="*/ 5142485 h 5154259"/>
              <a:gd name="connsiteX4" fmla="*/ 478 w 13296234"/>
              <a:gd name="connsiteY4" fmla="*/ 5154259 h 5154259"/>
              <a:gd name="connsiteX5" fmla="*/ 11287 w 13296234"/>
              <a:gd name="connsiteY5" fmla="*/ 0 h 5154259"/>
              <a:gd name="connsiteX0" fmla="*/ 11287 w 13296234"/>
              <a:gd name="connsiteY0" fmla="*/ 0 h 5154259"/>
              <a:gd name="connsiteX1" fmla="*/ 12090967 w 13296234"/>
              <a:gd name="connsiteY1" fmla="*/ 5380 h 5154259"/>
              <a:gd name="connsiteX2" fmla="*/ 13296234 w 13296234"/>
              <a:gd name="connsiteY2" fmla="*/ 5154060 h 5154259"/>
              <a:gd name="connsiteX3" fmla="*/ 13280099 w 13296234"/>
              <a:gd name="connsiteY3" fmla="*/ 5142485 h 5154259"/>
              <a:gd name="connsiteX4" fmla="*/ 478 w 13296234"/>
              <a:gd name="connsiteY4" fmla="*/ 5154259 h 5154259"/>
              <a:gd name="connsiteX5" fmla="*/ 11287 w 13296234"/>
              <a:gd name="connsiteY5" fmla="*/ 0 h 5154259"/>
              <a:gd name="connsiteX0" fmla="*/ 0 w 13297793"/>
              <a:gd name="connsiteY0" fmla="*/ 0 h 5154259"/>
              <a:gd name="connsiteX1" fmla="*/ 12092526 w 13297793"/>
              <a:gd name="connsiteY1" fmla="*/ 5380 h 5154259"/>
              <a:gd name="connsiteX2" fmla="*/ 13297793 w 13297793"/>
              <a:gd name="connsiteY2" fmla="*/ 5154060 h 5154259"/>
              <a:gd name="connsiteX3" fmla="*/ 13281658 w 13297793"/>
              <a:gd name="connsiteY3" fmla="*/ 5142485 h 5154259"/>
              <a:gd name="connsiteX4" fmla="*/ 2037 w 13297793"/>
              <a:gd name="connsiteY4" fmla="*/ 5154259 h 5154259"/>
              <a:gd name="connsiteX5" fmla="*/ 0 w 13297793"/>
              <a:gd name="connsiteY5" fmla="*/ 0 h 5154259"/>
              <a:gd name="connsiteX0" fmla="*/ 0 w 13297793"/>
              <a:gd name="connsiteY0" fmla="*/ 0 h 5157155"/>
              <a:gd name="connsiteX1" fmla="*/ 12092526 w 13297793"/>
              <a:gd name="connsiteY1" fmla="*/ 5380 h 5157155"/>
              <a:gd name="connsiteX2" fmla="*/ 13297793 w 13297793"/>
              <a:gd name="connsiteY2" fmla="*/ 5154060 h 5157155"/>
              <a:gd name="connsiteX3" fmla="*/ 13291483 w 13297793"/>
              <a:gd name="connsiteY3" fmla="*/ 5157155 h 5157155"/>
              <a:gd name="connsiteX4" fmla="*/ 2037 w 13297793"/>
              <a:gd name="connsiteY4" fmla="*/ 5154259 h 5157155"/>
              <a:gd name="connsiteX5" fmla="*/ 0 w 13297793"/>
              <a:gd name="connsiteY5" fmla="*/ 0 h 5157155"/>
              <a:gd name="connsiteX0" fmla="*/ 0 w 13297793"/>
              <a:gd name="connsiteY0" fmla="*/ 0 h 5157155"/>
              <a:gd name="connsiteX1" fmla="*/ 11776214 w 13297793"/>
              <a:gd name="connsiteY1" fmla="*/ 23547 h 5157155"/>
              <a:gd name="connsiteX2" fmla="*/ 13297793 w 13297793"/>
              <a:gd name="connsiteY2" fmla="*/ 5154060 h 5157155"/>
              <a:gd name="connsiteX3" fmla="*/ 13291483 w 13297793"/>
              <a:gd name="connsiteY3" fmla="*/ 5157155 h 5157155"/>
              <a:gd name="connsiteX4" fmla="*/ 2037 w 13297793"/>
              <a:gd name="connsiteY4" fmla="*/ 5154259 h 5157155"/>
              <a:gd name="connsiteX5" fmla="*/ 0 w 13297793"/>
              <a:gd name="connsiteY5" fmla="*/ 0 h 5157155"/>
              <a:gd name="connsiteX0" fmla="*/ 0 w 13297793"/>
              <a:gd name="connsiteY0" fmla="*/ 675 h 5157830"/>
              <a:gd name="connsiteX1" fmla="*/ 11034093 w 13297793"/>
              <a:gd name="connsiteY1" fmla="*/ 0 h 5157830"/>
              <a:gd name="connsiteX2" fmla="*/ 13297793 w 13297793"/>
              <a:gd name="connsiteY2" fmla="*/ 5154735 h 5157830"/>
              <a:gd name="connsiteX3" fmla="*/ 13291483 w 13297793"/>
              <a:gd name="connsiteY3" fmla="*/ 5157830 h 5157830"/>
              <a:gd name="connsiteX4" fmla="*/ 2037 w 13297793"/>
              <a:gd name="connsiteY4" fmla="*/ 5154934 h 5157830"/>
              <a:gd name="connsiteX5" fmla="*/ 0 w 13297793"/>
              <a:gd name="connsiteY5" fmla="*/ 675 h 5157830"/>
              <a:gd name="connsiteX0" fmla="*/ 0 w 13297793"/>
              <a:gd name="connsiteY0" fmla="*/ 675 h 5154934"/>
              <a:gd name="connsiteX1" fmla="*/ 11034093 w 13297793"/>
              <a:gd name="connsiteY1" fmla="*/ 0 h 5154934"/>
              <a:gd name="connsiteX2" fmla="*/ 13297793 w 13297793"/>
              <a:gd name="connsiteY2" fmla="*/ 5154735 h 5154934"/>
              <a:gd name="connsiteX3" fmla="*/ 12074893 w 13297793"/>
              <a:gd name="connsiteY3" fmla="*/ 5151774 h 5154934"/>
              <a:gd name="connsiteX4" fmla="*/ 2037 w 13297793"/>
              <a:gd name="connsiteY4" fmla="*/ 5154934 h 5154934"/>
              <a:gd name="connsiteX5" fmla="*/ 0 w 13297793"/>
              <a:gd name="connsiteY5" fmla="*/ 675 h 5154934"/>
              <a:gd name="connsiteX0" fmla="*/ 0 w 13395120"/>
              <a:gd name="connsiteY0" fmla="*/ 675 h 5160791"/>
              <a:gd name="connsiteX1" fmla="*/ 11034093 w 13395120"/>
              <a:gd name="connsiteY1" fmla="*/ 0 h 5160791"/>
              <a:gd name="connsiteX2" fmla="*/ 13395120 w 13395120"/>
              <a:gd name="connsiteY2" fmla="*/ 5160791 h 5160791"/>
              <a:gd name="connsiteX3" fmla="*/ 12074893 w 13395120"/>
              <a:gd name="connsiteY3" fmla="*/ 5151774 h 5160791"/>
              <a:gd name="connsiteX4" fmla="*/ 2037 w 13395120"/>
              <a:gd name="connsiteY4" fmla="*/ 5154934 h 5160791"/>
              <a:gd name="connsiteX5" fmla="*/ 0 w 13395120"/>
              <a:gd name="connsiteY5" fmla="*/ 675 h 5160791"/>
              <a:gd name="connsiteX0" fmla="*/ 0 w 13395120"/>
              <a:gd name="connsiteY0" fmla="*/ 675 h 5160791"/>
              <a:gd name="connsiteX1" fmla="*/ 10912435 w 13395120"/>
              <a:gd name="connsiteY1" fmla="*/ 0 h 5160791"/>
              <a:gd name="connsiteX2" fmla="*/ 13395120 w 13395120"/>
              <a:gd name="connsiteY2" fmla="*/ 5160791 h 5160791"/>
              <a:gd name="connsiteX3" fmla="*/ 12074893 w 13395120"/>
              <a:gd name="connsiteY3" fmla="*/ 5151774 h 5160791"/>
              <a:gd name="connsiteX4" fmla="*/ 2037 w 13395120"/>
              <a:gd name="connsiteY4" fmla="*/ 5154934 h 5160791"/>
              <a:gd name="connsiteX5" fmla="*/ 0 w 13395120"/>
              <a:gd name="connsiteY5" fmla="*/ 675 h 5160791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12074893 w 13395120"/>
              <a:gd name="connsiteY3" fmla="*/ 5157830 h 5166847"/>
              <a:gd name="connsiteX4" fmla="*/ 2037 w 13395120"/>
              <a:gd name="connsiteY4" fmla="*/ 5160990 h 5166847"/>
              <a:gd name="connsiteX5" fmla="*/ 0 w 13395120"/>
              <a:gd name="connsiteY5" fmla="*/ 6731 h 5166847"/>
              <a:gd name="connsiteX0" fmla="*/ 0 w 13395120"/>
              <a:gd name="connsiteY0" fmla="*/ 6731 h 5521167"/>
              <a:gd name="connsiteX1" fmla="*/ 10778610 w 13395120"/>
              <a:gd name="connsiteY1" fmla="*/ 0 h 5521167"/>
              <a:gd name="connsiteX2" fmla="*/ 13395120 w 13395120"/>
              <a:gd name="connsiteY2" fmla="*/ 5166847 h 5521167"/>
              <a:gd name="connsiteX3" fmla="*/ 7938489 w 13395120"/>
              <a:gd name="connsiteY3" fmla="*/ 5521167 h 5521167"/>
              <a:gd name="connsiteX4" fmla="*/ 2037 w 13395120"/>
              <a:gd name="connsiteY4" fmla="*/ 5160990 h 5521167"/>
              <a:gd name="connsiteX5" fmla="*/ 0 w 13395120"/>
              <a:gd name="connsiteY5" fmla="*/ 6731 h 552116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1778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0 h 5160116"/>
              <a:gd name="connsiteX1" fmla="*/ 10693449 w 13395120"/>
              <a:gd name="connsiteY1" fmla="*/ 5381 h 5160116"/>
              <a:gd name="connsiteX2" fmla="*/ 13395120 w 13395120"/>
              <a:gd name="connsiteY2" fmla="*/ 5160116 h 5160116"/>
              <a:gd name="connsiteX3" fmla="*/ 2037 w 13395120"/>
              <a:gd name="connsiteY3" fmla="*/ 5154259 h 5160116"/>
              <a:gd name="connsiteX4" fmla="*/ 0 w 13395120"/>
              <a:gd name="connsiteY4" fmla="*/ 0 h 5160116"/>
              <a:gd name="connsiteX0" fmla="*/ 0 w 13395120"/>
              <a:gd name="connsiteY0" fmla="*/ 6730 h 5166846"/>
              <a:gd name="connsiteX1" fmla="*/ 10547457 w 13395120"/>
              <a:gd name="connsiteY1" fmla="*/ 0 h 5166846"/>
              <a:gd name="connsiteX2" fmla="*/ 13395120 w 13395120"/>
              <a:gd name="connsiteY2" fmla="*/ 5166846 h 5166846"/>
              <a:gd name="connsiteX3" fmla="*/ 2037 w 13395120"/>
              <a:gd name="connsiteY3" fmla="*/ 5160989 h 5166846"/>
              <a:gd name="connsiteX4" fmla="*/ 0 w 13395120"/>
              <a:gd name="connsiteY4" fmla="*/ 6730 h 5166846"/>
              <a:gd name="connsiteX0" fmla="*/ 0 w 13395120"/>
              <a:gd name="connsiteY0" fmla="*/ 12786 h 5172902"/>
              <a:gd name="connsiteX1" fmla="*/ 10486628 w 13395120"/>
              <a:gd name="connsiteY1" fmla="*/ 0 h 5172902"/>
              <a:gd name="connsiteX2" fmla="*/ 13395120 w 13395120"/>
              <a:gd name="connsiteY2" fmla="*/ 5172902 h 5172902"/>
              <a:gd name="connsiteX3" fmla="*/ 2037 w 13395120"/>
              <a:gd name="connsiteY3" fmla="*/ 5167045 h 5172902"/>
              <a:gd name="connsiteX4" fmla="*/ 0 w 13395120"/>
              <a:gd name="connsiteY4" fmla="*/ 12786 h 5172902"/>
              <a:gd name="connsiteX0" fmla="*/ 0 w 13395120"/>
              <a:gd name="connsiteY0" fmla="*/ 6731 h 5166847"/>
              <a:gd name="connsiteX1" fmla="*/ 1045013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5 h 5160791"/>
              <a:gd name="connsiteX1" fmla="*/ 10364970 w 13395120"/>
              <a:gd name="connsiteY1" fmla="*/ 0 h 5160791"/>
              <a:gd name="connsiteX2" fmla="*/ 13395120 w 13395120"/>
              <a:gd name="connsiteY2" fmla="*/ 5160791 h 5160791"/>
              <a:gd name="connsiteX3" fmla="*/ 2037 w 13395120"/>
              <a:gd name="connsiteY3" fmla="*/ 5154934 h 5160791"/>
              <a:gd name="connsiteX4" fmla="*/ 0 w 13395120"/>
              <a:gd name="connsiteY4" fmla="*/ 675 h 5160791"/>
              <a:gd name="connsiteX0" fmla="*/ 0 w 13395120"/>
              <a:gd name="connsiteY0" fmla="*/ 675 h 5160791"/>
              <a:gd name="connsiteX1" fmla="*/ 10231145 w 13395120"/>
              <a:gd name="connsiteY1" fmla="*/ 0 h 5160791"/>
              <a:gd name="connsiteX2" fmla="*/ 13395120 w 13395120"/>
              <a:gd name="connsiteY2" fmla="*/ 5160791 h 5160791"/>
              <a:gd name="connsiteX3" fmla="*/ 2037 w 13395120"/>
              <a:gd name="connsiteY3" fmla="*/ 5154934 h 5160791"/>
              <a:gd name="connsiteX4" fmla="*/ 0 w 13395120"/>
              <a:gd name="connsiteY4" fmla="*/ 675 h 5160791"/>
              <a:gd name="connsiteX0" fmla="*/ 0 w 13395120"/>
              <a:gd name="connsiteY0" fmla="*/ 0 h 5160116"/>
              <a:gd name="connsiteX1" fmla="*/ 10231145 w 13395120"/>
              <a:gd name="connsiteY1" fmla="*/ 8117 h 5160116"/>
              <a:gd name="connsiteX2" fmla="*/ 13395120 w 13395120"/>
              <a:gd name="connsiteY2" fmla="*/ 5160116 h 5160116"/>
              <a:gd name="connsiteX3" fmla="*/ 2037 w 13395120"/>
              <a:gd name="connsiteY3" fmla="*/ 5154259 h 5160116"/>
              <a:gd name="connsiteX4" fmla="*/ 0 w 13395120"/>
              <a:gd name="connsiteY4" fmla="*/ 0 h 5160116"/>
              <a:gd name="connsiteX0" fmla="*/ 16014 w 13393471"/>
              <a:gd name="connsiteY0" fmla="*/ 0 h 5155720"/>
              <a:gd name="connsiteX1" fmla="*/ 10229496 w 13393471"/>
              <a:gd name="connsiteY1" fmla="*/ 3721 h 5155720"/>
              <a:gd name="connsiteX2" fmla="*/ 13393471 w 13393471"/>
              <a:gd name="connsiteY2" fmla="*/ 5155720 h 5155720"/>
              <a:gd name="connsiteX3" fmla="*/ 388 w 13393471"/>
              <a:gd name="connsiteY3" fmla="*/ 5149863 h 5155720"/>
              <a:gd name="connsiteX4" fmla="*/ 16014 w 13393471"/>
              <a:gd name="connsiteY4" fmla="*/ 0 h 5155720"/>
              <a:gd name="connsiteX0" fmla="*/ 16014 w 13375808"/>
              <a:gd name="connsiteY0" fmla="*/ 0 h 5149863"/>
              <a:gd name="connsiteX1" fmla="*/ 10229496 w 13375808"/>
              <a:gd name="connsiteY1" fmla="*/ 3721 h 5149863"/>
              <a:gd name="connsiteX2" fmla="*/ 13375808 w 13375808"/>
              <a:gd name="connsiteY2" fmla="*/ 5142532 h 5149863"/>
              <a:gd name="connsiteX3" fmla="*/ 388 w 13375808"/>
              <a:gd name="connsiteY3" fmla="*/ 5149863 h 5149863"/>
              <a:gd name="connsiteX4" fmla="*/ 16014 w 13375808"/>
              <a:gd name="connsiteY4" fmla="*/ 0 h 5149863"/>
              <a:gd name="connsiteX0" fmla="*/ 16014 w 13384640"/>
              <a:gd name="connsiteY0" fmla="*/ 0 h 5155720"/>
              <a:gd name="connsiteX1" fmla="*/ 10229496 w 13384640"/>
              <a:gd name="connsiteY1" fmla="*/ 3721 h 5155720"/>
              <a:gd name="connsiteX2" fmla="*/ 13384640 w 13384640"/>
              <a:gd name="connsiteY2" fmla="*/ 5155720 h 5155720"/>
              <a:gd name="connsiteX3" fmla="*/ 388 w 13384640"/>
              <a:gd name="connsiteY3" fmla="*/ 5149863 h 5155720"/>
              <a:gd name="connsiteX4" fmla="*/ 16014 w 13384640"/>
              <a:gd name="connsiteY4" fmla="*/ 0 h 5155720"/>
              <a:gd name="connsiteX0" fmla="*/ 16014 w 13358143"/>
              <a:gd name="connsiteY0" fmla="*/ 0 h 5149863"/>
              <a:gd name="connsiteX1" fmla="*/ 10229496 w 13358143"/>
              <a:gd name="connsiteY1" fmla="*/ 3721 h 5149863"/>
              <a:gd name="connsiteX2" fmla="*/ 13358143 w 13358143"/>
              <a:gd name="connsiteY2" fmla="*/ 5146928 h 5149863"/>
              <a:gd name="connsiteX3" fmla="*/ 388 w 13358143"/>
              <a:gd name="connsiteY3" fmla="*/ 5149863 h 5149863"/>
              <a:gd name="connsiteX4" fmla="*/ 16014 w 13358143"/>
              <a:gd name="connsiteY4" fmla="*/ 0 h 5149863"/>
              <a:gd name="connsiteX0" fmla="*/ 16014 w 13365673"/>
              <a:gd name="connsiteY0" fmla="*/ 0 h 5154423"/>
              <a:gd name="connsiteX1" fmla="*/ 10229496 w 13365673"/>
              <a:gd name="connsiteY1" fmla="*/ 3721 h 5154423"/>
              <a:gd name="connsiteX2" fmla="*/ 13365673 w 13365673"/>
              <a:gd name="connsiteY2" fmla="*/ 5154423 h 5154423"/>
              <a:gd name="connsiteX3" fmla="*/ 388 w 13365673"/>
              <a:gd name="connsiteY3" fmla="*/ 5149863 h 5154423"/>
              <a:gd name="connsiteX4" fmla="*/ 16014 w 13365673"/>
              <a:gd name="connsiteY4" fmla="*/ 0 h 5154423"/>
              <a:gd name="connsiteX0" fmla="*/ 8653 w 13358312"/>
              <a:gd name="connsiteY0" fmla="*/ 0 h 5154423"/>
              <a:gd name="connsiteX1" fmla="*/ 10222135 w 13358312"/>
              <a:gd name="connsiteY1" fmla="*/ 3721 h 5154423"/>
              <a:gd name="connsiteX2" fmla="*/ 13358312 w 13358312"/>
              <a:gd name="connsiteY2" fmla="*/ 5154423 h 5154423"/>
              <a:gd name="connsiteX3" fmla="*/ 555 w 13358312"/>
              <a:gd name="connsiteY3" fmla="*/ 5149863 h 5154423"/>
              <a:gd name="connsiteX4" fmla="*/ 8653 w 13358312"/>
              <a:gd name="connsiteY4" fmla="*/ 0 h 5154423"/>
              <a:gd name="connsiteX0" fmla="*/ 8653 w 13358312"/>
              <a:gd name="connsiteY0" fmla="*/ 0 h 5157358"/>
              <a:gd name="connsiteX1" fmla="*/ 10222135 w 13358312"/>
              <a:gd name="connsiteY1" fmla="*/ 3721 h 5157358"/>
              <a:gd name="connsiteX2" fmla="*/ 13358312 w 13358312"/>
              <a:gd name="connsiteY2" fmla="*/ 5154423 h 5157358"/>
              <a:gd name="connsiteX3" fmla="*/ 554 w 13358312"/>
              <a:gd name="connsiteY3" fmla="*/ 5157358 h 5157358"/>
              <a:gd name="connsiteX4" fmla="*/ 8653 w 13358312"/>
              <a:gd name="connsiteY4" fmla="*/ 0 h 5157358"/>
              <a:gd name="connsiteX0" fmla="*/ 8653 w 13365840"/>
              <a:gd name="connsiteY0" fmla="*/ 0 h 5158171"/>
              <a:gd name="connsiteX1" fmla="*/ 10222135 w 13365840"/>
              <a:gd name="connsiteY1" fmla="*/ 3721 h 5158171"/>
              <a:gd name="connsiteX2" fmla="*/ 13365840 w 13365840"/>
              <a:gd name="connsiteY2" fmla="*/ 5158171 h 5158171"/>
              <a:gd name="connsiteX3" fmla="*/ 554 w 13365840"/>
              <a:gd name="connsiteY3" fmla="*/ 5157358 h 5158171"/>
              <a:gd name="connsiteX4" fmla="*/ 8653 w 13365840"/>
              <a:gd name="connsiteY4" fmla="*/ 0 h 5158171"/>
              <a:gd name="connsiteX0" fmla="*/ 794014 w 14151201"/>
              <a:gd name="connsiteY0" fmla="*/ 0 h 5158171"/>
              <a:gd name="connsiteX1" fmla="*/ 11007496 w 14151201"/>
              <a:gd name="connsiteY1" fmla="*/ 3721 h 5158171"/>
              <a:gd name="connsiteX2" fmla="*/ 14151201 w 14151201"/>
              <a:gd name="connsiteY2" fmla="*/ 5158171 h 5158171"/>
              <a:gd name="connsiteX3" fmla="*/ 12 w 14151201"/>
              <a:gd name="connsiteY3" fmla="*/ 5152468 h 5158171"/>
              <a:gd name="connsiteX4" fmla="*/ 794014 w 14151201"/>
              <a:gd name="connsiteY4" fmla="*/ 0 h 5158171"/>
              <a:gd name="connsiteX0" fmla="*/ 18277 w 14151543"/>
              <a:gd name="connsiteY0" fmla="*/ 1168 h 5154450"/>
              <a:gd name="connsiteX1" fmla="*/ 11007838 w 14151543"/>
              <a:gd name="connsiteY1" fmla="*/ 0 h 5154450"/>
              <a:gd name="connsiteX2" fmla="*/ 14151543 w 14151543"/>
              <a:gd name="connsiteY2" fmla="*/ 5154450 h 5154450"/>
              <a:gd name="connsiteX3" fmla="*/ 354 w 14151543"/>
              <a:gd name="connsiteY3" fmla="*/ 5148747 h 5154450"/>
              <a:gd name="connsiteX4" fmla="*/ 18277 w 14151543"/>
              <a:gd name="connsiteY4" fmla="*/ 1168 h 5154450"/>
              <a:gd name="connsiteX0" fmla="*/ 8651 w 14151742"/>
              <a:gd name="connsiteY0" fmla="*/ 6058 h 5154450"/>
              <a:gd name="connsiteX1" fmla="*/ 11008037 w 14151742"/>
              <a:gd name="connsiteY1" fmla="*/ 0 h 5154450"/>
              <a:gd name="connsiteX2" fmla="*/ 14151742 w 14151742"/>
              <a:gd name="connsiteY2" fmla="*/ 5154450 h 5154450"/>
              <a:gd name="connsiteX3" fmla="*/ 553 w 14151742"/>
              <a:gd name="connsiteY3" fmla="*/ 5148747 h 5154450"/>
              <a:gd name="connsiteX4" fmla="*/ 8651 w 14151742"/>
              <a:gd name="connsiteY4" fmla="*/ 6058 h 5154450"/>
              <a:gd name="connsiteX0" fmla="*/ 0 w 14143091"/>
              <a:gd name="connsiteY0" fmla="*/ 6058 h 5154450"/>
              <a:gd name="connsiteX1" fmla="*/ 10999386 w 14143091"/>
              <a:gd name="connsiteY1" fmla="*/ 0 h 5154450"/>
              <a:gd name="connsiteX2" fmla="*/ 14143091 w 14143091"/>
              <a:gd name="connsiteY2" fmla="*/ 5154450 h 5154450"/>
              <a:gd name="connsiteX3" fmla="*/ 1726 w 14143091"/>
              <a:gd name="connsiteY3" fmla="*/ 5148747 h 5154450"/>
              <a:gd name="connsiteX4" fmla="*/ 0 w 14143091"/>
              <a:gd name="connsiteY4" fmla="*/ 6058 h 5154450"/>
              <a:gd name="connsiteX0" fmla="*/ 6439 w 14149530"/>
              <a:gd name="connsiteY0" fmla="*/ 6058 h 5159990"/>
              <a:gd name="connsiteX1" fmla="*/ 11005825 w 14149530"/>
              <a:gd name="connsiteY1" fmla="*/ 0 h 5159990"/>
              <a:gd name="connsiteX2" fmla="*/ 14149530 w 14149530"/>
              <a:gd name="connsiteY2" fmla="*/ 5154450 h 5159990"/>
              <a:gd name="connsiteX3" fmla="*/ 637 w 14149530"/>
              <a:gd name="connsiteY3" fmla="*/ 5159990 h 5159990"/>
              <a:gd name="connsiteX4" fmla="*/ 6439 w 14149530"/>
              <a:gd name="connsiteY4" fmla="*/ 6058 h 5159990"/>
              <a:gd name="connsiteX0" fmla="*/ 6439 w 14149530"/>
              <a:gd name="connsiteY0" fmla="*/ 6058 h 5154450"/>
              <a:gd name="connsiteX1" fmla="*/ 11005825 w 14149530"/>
              <a:gd name="connsiteY1" fmla="*/ 0 h 5154450"/>
              <a:gd name="connsiteX2" fmla="*/ 14149530 w 14149530"/>
              <a:gd name="connsiteY2" fmla="*/ 5154450 h 5154450"/>
              <a:gd name="connsiteX3" fmla="*/ 637 w 14149530"/>
              <a:gd name="connsiteY3" fmla="*/ 5148748 h 5154450"/>
              <a:gd name="connsiteX4" fmla="*/ 6439 w 14149530"/>
              <a:gd name="connsiteY4" fmla="*/ 6058 h 5154450"/>
              <a:gd name="connsiteX0" fmla="*/ 13756 w 14156847"/>
              <a:gd name="connsiteY0" fmla="*/ 6058 h 5154450"/>
              <a:gd name="connsiteX1" fmla="*/ 11013142 w 14156847"/>
              <a:gd name="connsiteY1" fmla="*/ 0 h 5154450"/>
              <a:gd name="connsiteX2" fmla="*/ 14156847 w 14156847"/>
              <a:gd name="connsiteY2" fmla="*/ 5154450 h 5154450"/>
              <a:gd name="connsiteX3" fmla="*/ 426 w 14156847"/>
              <a:gd name="connsiteY3" fmla="*/ 5152495 h 5154450"/>
              <a:gd name="connsiteX4" fmla="*/ 13756 w 14156847"/>
              <a:gd name="connsiteY4" fmla="*/ 6058 h 5154450"/>
              <a:gd name="connsiteX0" fmla="*/ 7544 w 14157014"/>
              <a:gd name="connsiteY0" fmla="*/ 0 h 5157917"/>
              <a:gd name="connsiteX1" fmla="*/ 11013309 w 14157014"/>
              <a:gd name="connsiteY1" fmla="*/ 3467 h 5157917"/>
              <a:gd name="connsiteX2" fmla="*/ 14157014 w 14157014"/>
              <a:gd name="connsiteY2" fmla="*/ 5157917 h 5157917"/>
              <a:gd name="connsiteX3" fmla="*/ 593 w 14157014"/>
              <a:gd name="connsiteY3" fmla="*/ 5155962 h 5157917"/>
              <a:gd name="connsiteX4" fmla="*/ 7544 w 14157014"/>
              <a:gd name="connsiteY4" fmla="*/ 0 h 5157917"/>
              <a:gd name="connsiteX0" fmla="*/ 7544 w 14157014"/>
              <a:gd name="connsiteY0" fmla="*/ 6058 h 5163975"/>
              <a:gd name="connsiteX1" fmla="*/ 11006931 w 14157014"/>
              <a:gd name="connsiteY1" fmla="*/ 0 h 5163975"/>
              <a:gd name="connsiteX2" fmla="*/ 14157014 w 14157014"/>
              <a:gd name="connsiteY2" fmla="*/ 5163975 h 5163975"/>
              <a:gd name="connsiteX3" fmla="*/ 593 w 14157014"/>
              <a:gd name="connsiteY3" fmla="*/ 5162020 h 5163975"/>
              <a:gd name="connsiteX4" fmla="*/ 7544 w 14157014"/>
              <a:gd name="connsiteY4" fmla="*/ 6058 h 5163975"/>
              <a:gd name="connsiteX0" fmla="*/ 7544 w 14157014"/>
              <a:gd name="connsiteY0" fmla="*/ 2883 h 5160800"/>
              <a:gd name="connsiteX1" fmla="*/ 11013309 w 14157014"/>
              <a:gd name="connsiteY1" fmla="*/ 0 h 5160800"/>
              <a:gd name="connsiteX2" fmla="*/ 14157014 w 14157014"/>
              <a:gd name="connsiteY2" fmla="*/ 5160800 h 5160800"/>
              <a:gd name="connsiteX3" fmla="*/ 593 w 14157014"/>
              <a:gd name="connsiteY3" fmla="*/ 5158845 h 5160800"/>
              <a:gd name="connsiteX4" fmla="*/ 7544 w 14157014"/>
              <a:gd name="connsiteY4" fmla="*/ 2883 h 51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7014" h="5160800">
                <a:moveTo>
                  <a:pt x="7544" y="2883"/>
                </a:moveTo>
                <a:lnTo>
                  <a:pt x="11013309" y="0"/>
                </a:lnTo>
                <a:lnTo>
                  <a:pt x="14157014" y="5160800"/>
                </a:lnTo>
                <a:lnTo>
                  <a:pt x="593" y="5158845"/>
                </a:lnTo>
                <a:cubicBezTo>
                  <a:pt x="-3009" y="3444345"/>
                  <a:pt x="11146" y="1717383"/>
                  <a:pt x="7544" y="28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7CADB6-F4AF-42B5-A4E6-149760C5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70" t="1299" r="1207" b="1693"/>
          <a:stretch/>
        </p:blipFill>
        <p:spPr>
          <a:xfrm>
            <a:off x="11185060" y="-1"/>
            <a:ext cx="731520" cy="710080"/>
          </a:xfrm>
          <a:prstGeom prst="rect">
            <a:avLst/>
          </a:prstGeom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E61711D-F8CA-4F05-BB40-BBA7F50D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366323"/>
            <a:ext cx="6451928" cy="10972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000" b="1">
                <a:solidFill>
                  <a:srgbClr val="004E9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9A7888-AE7D-4296-BF64-3E93901815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" y="5740448"/>
            <a:ext cx="6454561" cy="736161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lang="en-US" sz="1600" b="1" i="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E89CA69-0926-46D3-9378-7A473F74D3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4547426"/>
            <a:ext cx="6454561" cy="1097280"/>
          </a:xfrm>
        </p:spPr>
        <p:txBody>
          <a:bodyPr lIns="0" rIns="0">
            <a:normAutofit/>
          </a:bodyPr>
          <a:lstStyle>
            <a:lvl1pPr>
              <a:defRPr lang="en-US" sz="2400" b="1" i="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44D76E-90B8-4402-8B96-8755F9997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14051"/>
            <a:ext cx="7315200" cy="8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_White Photo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28C5545-5B07-4AB7-88AB-B3C9E8F02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8" y="0"/>
            <a:ext cx="1218331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nip Single Corner Rectangle 5">
            <a:extLst>
              <a:ext uri="{FF2B5EF4-FFF2-40B4-BE49-F238E27FC236}">
                <a16:creationId xmlns:a16="http://schemas.microsoft.com/office/drawing/2014/main" id="{A932EDCB-B156-AB45-9C21-73C154D302B9}"/>
              </a:ext>
            </a:extLst>
          </p:cNvPr>
          <p:cNvSpPr>
            <a:spLocks/>
          </p:cNvSpPr>
          <p:nvPr userDrawn="1"/>
        </p:nvSpPr>
        <p:spPr>
          <a:xfrm rot="10800000" flipH="1">
            <a:off x="-109" y="-14601"/>
            <a:ext cx="6096110" cy="6881067"/>
          </a:xfrm>
          <a:custGeom>
            <a:avLst/>
            <a:gdLst>
              <a:gd name="connsiteX0" fmla="*/ 0 w 7169972"/>
              <a:gd name="connsiteY0" fmla="*/ 0 h 5143500"/>
              <a:gd name="connsiteX1" fmla="*/ 4598222 w 7169972"/>
              <a:gd name="connsiteY1" fmla="*/ 0 h 5143500"/>
              <a:gd name="connsiteX2" fmla="*/ 7169972 w 7169972"/>
              <a:gd name="connsiteY2" fmla="*/ 2571750 h 5143500"/>
              <a:gd name="connsiteX3" fmla="*/ 7169972 w 7169972"/>
              <a:gd name="connsiteY3" fmla="*/ 5143500 h 5143500"/>
              <a:gd name="connsiteX4" fmla="*/ 0 w 7169972"/>
              <a:gd name="connsiteY4" fmla="*/ 5143500 h 5143500"/>
              <a:gd name="connsiteX5" fmla="*/ 0 w 7169972"/>
              <a:gd name="connsiteY5" fmla="*/ 0 h 5143500"/>
              <a:gd name="connsiteX0" fmla="*/ 0 w 7186107"/>
              <a:gd name="connsiteY0" fmla="*/ 0 h 5155075"/>
              <a:gd name="connsiteX1" fmla="*/ 4598222 w 7186107"/>
              <a:gd name="connsiteY1" fmla="*/ 0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0 w 7186107"/>
              <a:gd name="connsiteY0" fmla="*/ 5379 h 5160454"/>
              <a:gd name="connsiteX1" fmla="*/ 5813836 w 7186107"/>
              <a:gd name="connsiteY1" fmla="*/ 0 h 5160454"/>
              <a:gd name="connsiteX2" fmla="*/ 7186107 w 7186107"/>
              <a:gd name="connsiteY2" fmla="*/ 5160454 h 5160454"/>
              <a:gd name="connsiteX3" fmla="*/ 7169972 w 7186107"/>
              <a:gd name="connsiteY3" fmla="*/ 5148879 h 5160454"/>
              <a:gd name="connsiteX4" fmla="*/ 0 w 7186107"/>
              <a:gd name="connsiteY4" fmla="*/ 5148879 h 5160454"/>
              <a:gd name="connsiteX5" fmla="*/ 0 w 7186107"/>
              <a:gd name="connsiteY5" fmla="*/ 5379 h 5160454"/>
              <a:gd name="connsiteX0" fmla="*/ 0 w 7186107"/>
              <a:gd name="connsiteY0" fmla="*/ 0 h 5155075"/>
              <a:gd name="connsiteX1" fmla="*/ 5813836 w 7186107"/>
              <a:gd name="connsiteY1" fmla="*/ 5379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0 w 7186107"/>
              <a:gd name="connsiteY0" fmla="*/ 0 h 5155075"/>
              <a:gd name="connsiteX1" fmla="*/ 5813836 w 7186107"/>
              <a:gd name="connsiteY1" fmla="*/ 0 h 5155075"/>
              <a:gd name="connsiteX2" fmla="*/ 7186107 w 7186107"/>
              <a:gd name="connsiteY2" fmla="*/ 5155075 h 5155075"/>
              <a:gd name="connsiteX3" fmla="*/ 7169972 w 7186107"/>
              <a:gd name="connsiteY3" fmla="*/ 5143500 h 5155075"/>
              <a:gd name="connsiteX4" fmla="*/ 0 w 7186107"/>
              <a:gd name="connsiteY4" fmla="*/ 5143500 h 5155075"/>
              <a:gd name="connsiteX5" fmla="*/ 0 w 7186107"/>
              <a:gd name="connsiteY5" fmla="*/ 0 h 5155075"/>
              <a:gd name="connsiteX0" fmla="*/ 5381475 w 12567582"/>
              <a:gd name="connsiteY0" fmla="*/ 0 h 5155075"/>
              <a:gd name="connsiteX1" fmla="*/ 11195311 w 12567582"/>
              <a:gd name="connsiteY1" fmla="*/ 0 h 5155075"/>
              <a:gd name="connsiteX2" fmla="*/ 12567582 w 12567582"/>
              <a:gd name="connsiteY2" fmla="*/ 5155075 h 5155075"/>
              <a:gd name="connsiteX3" fmla="*/ 12551447 w 12567582"/>
              <a:gd name="connsiteY3" fmla="*/ 5143500 h 5155075"/>
              <a:gd name="connsiteX4" fmla="*/ 0 w 12567582"/>
              <a:gd name="connsiteY4" fmla="*/ 5138121 h 5155075"/>
              <a:gd name="connsiteX5" fmla="*/ 5381475 w 12567582"/>
              <a:gd name="connsiteY5" fmla="*/ 0 h 5155075"/>
              <a:gd name="connsiteX0" fmla="*/ 0 w 12578389"/>
              <a:gd name="connsiteY0" fmla="*/ 0 h 5160454"/>
              <a:gd name="connsiteX1" fmla="*/ 11206118 w 12578389"/>
              <a:gd name="connsiteY1" fmla="*/ 5379 h 5160454"/>
              <a:gd name="connsiteX2" fmla="*/ 12578389 w 12578389"/>
              <a:gd name="connsiteY2" fmla="*/ 5160454 h 5160454"/>
              <a:gd name="connsiteX3" fmla="*/ 12562254 w 12578389"/>
              <a:gd name="connsiteY3" fmla="*/ 5148879 h 5160454"/>
              <a:gd name="connsiteX4" fmla="*/ 10807 w 12578389"/>
              <a:gd name="connsiteY4" fmla="*/ 5143500 h 5160454"/>
              <a:gd name="connsiteX5" fmla="*/ 0 w 12578389"/>
              <a:gd name="connsiteY5" fmla="*/ 0 h 5160454"/>
              <a:gd name="connsiteX0" fmla="*/ 11287 w 12589676"/>
              <a:gd name="connsiteY0" fmla="*/ 0 h 5160454"/>
              <a:gd name="connsiteX1" fmla="*/ 11217405 w 12589676"/>
              <a:gd name="connsiteY1" fmla="*/ 5379 h 5160454"/>
              <a:gd name="connsiteX2" fmla="*/ 12589676 w 12589676"/>
              <a:gd name="connsiteY2" fmla="*/ 5160454 h 5160454"/>
              <a:gd name="connsiteX3" fmla="*/ 12573541 w 12589676"/>
              <a:gd name="connsiteY3" fmla="*/ 5148879 h 5160454"/>
              <a:gd name="connsiteX4" fmla="*/ 480 w 12589676"/>
              <a:gd name="connsiteY4" fmla="*/ 5154258 h 5160454"/>
              <a:gd name="connsiteX5" fmla="*/ 11287 w 12589676"/>
              <a:gd name="connsiteY5" fmla="*/ 0 h 5160454"/>
              <a:gd name="connsiteX0" fmla="*/ 11287 w 12589676"/>
              <a:gd name="connsiteY0" fmla="*/ 0 h 5160454"/>
              <a:gd name="connsiteX1" fmla="*/ 11384409 w 12589676"/>
              <a:gd name="connsiteY1" fmla="*/ 11774 h 5160454"/>
              <a:gd name="connsiteX2" fmla="*/ 12589676 w 12589676"/>
              <a:gd name="connsiteY2" fmla="*/ 5160454 h 5160454"/>
              <a:gd name="connsiteX3" fmla="*/ 12573541 w 12589676"/>
              <a:gd name="connsiteY3" fmla="*/ 5148879 h 5160454"/>
              <a:gd name="connsiteX4" fmla="*/ 480 w 12589676"/>
              <a:gd name="connsiteY4" fmla="*/ 5154258 h 5160454"/>
              <a:gd name="connsiteX5" fmla="*/ 11287 w 12589676"/>
              <a:gd name="connsiteY5" fmla="*/ 0 h 5160454"/>
              <a:gd name="connsiteX0" fmla="*/ 678839 w 13257228"/>
              <a:gd name="connsiteY0" fmla="*/ 0 h 5160454"/>
              <a:gd name="connsiteX1" fmla="*/ 12051961 w 13257228"/>
              <a:gd name="connsiteY1" fmla="*/ 11774 h 5160454"/>
              <a:gd name="connsiteX2" fmla="*/ 13257228 w 13257228"/>
              <a:gd name="connsiteY2" fmla="*/ 5160454 h 5160454"/>
              <a:gd name="connsiteX3" fmla="*/ 13241093 w 13257228"/>
              <a:gd name="connsiteY3" fmla="*/ 5148879 h 5160454"/>
              <a:gd name="connsiteX4" fmla="*/ 14 w 13257228"/>
              <a:gd name="connsiteY4" fmla="*/ 5147864 h 5160454"/>
              <a:gd name="connsiteX5" fmla="*/ 678839 w 13257228"/>
              <a:gd name="connsiteY5" fmla="*/ 0 h 5160454"/>
              <a:gd name="connsiteX0" fmla="*/ 0 w 13272101"/>
              <a:gd name="connsiteY0" fmla="*/ 0 h 5160454"/>
              <a:gd name="connsiteX1" fmla="*/ 12066834 w 13272101"/>
              <a:gd name="connsiteY1" fmla="*/ 11774 h 5160454"/>
              <a:gd name="connsiteX2" fmla="*/ 13272101 w 13272101"/>
              <a:gd name="connsiteY2" fmla="*/ 5160454 h 5160454"/>
              <a:gd name="connsiteX3" fmla="*/ 13255966 w 13272101"/>
              <a:gd name="connsiteY3" fmla="*/ 5148879 h 5160454"/>
              <a:gd name="connsiteX4" fmla="*/ 14887 w 13272101"/>
              <a:gd name="connsiteY4" fmla="*/ 5147864 h 5160454"/>
              <a:gd name="connsiteX5" fmla="*/ 0 w 13272101"/>
              <a:gd name="connsiteY5" fmla="*/ 0 h 5160454"/>
              <a:gd name="connsiteX0" fmla="*/ 23946 w 13296047"/>
              <a:gd name="connsiteY0" fmla="*/ 0 h 5160454"/>
              <a:gd name="connsiteX1" fmla="*/ 12090780 w 13296047"/>
              <a:gd name="connsiteY1" fmla="*/ 11774 h 5160454"/>
              <a:gd name="connsiteX2" fmla="*/ 13296047 w 13296047"/>
              <a:gd name="connsiteY2" fmla="*/ 5160454 h 5160454"/>
              <a:gd name="connsiteX3" fmla="*/ 13279912 w 13296047"/>
              <a:gd name="connsiteY3" fmla="*/ 5148879 h 5160454"/>
              <a:gd name="connsiteX4" fmla="*/ 294 w 13296047"/>
              <a:gd name="connsiteY4" fmla="*/ 5141470 h 5160454"/>
              <a:gd name="connsiteX5" fmla="*/ 23946 w 13296047"/>
              <a:gd name="connsiteY5" fmla="*/ 0 h 5160454"/>
              <a:gd name="connsiteX0" fmla="*/ 11285 w 13296232"/>
              <a:gd name="connsiteY0" fmla="*/ 0 h 5154060"/>
              <a:gd name="connsiteX1" fmla="*/ 12090965 w 13296232"/>
              <a:gd name="connsiteY1" fmla="*/ 5380 h 5154060"/>
              <a:gd name="connsiteX2" fmla="*/ 13296232 w 13296232"/>
              <a:gd name="connsiteY2" fmla="*/ 5154060 h 5154060"/>
              <a:gd name="connsiteX3" fmla="*/ 13280097 w 13296232"/>
              <a:gd name="connsiteY3" fmla="*/ 5142485 h 5154060"/>
              <a:gd name="connsiteX4" fmla="*/ 479 w 13296232"/>
              <a:gd name="connsiteY4" fmla="*/ 5135076 h 5154060"/>
              <a:gd name="connsiteX5" fmla="*/ 11285 w 13296232"/>
              <a:gd name="connsiteY5" fmla="*/ 0 h 5154060"/>
              <a:gd name="connsiteX0" fmla="*/ 0 w 13284947"/>
              <a:gd name="connsiteY0" fmla="*/ 0 h 5154060"/>
              <a:gd name="connsiteX1" fmla="*/ 12079680 w 13284947"/>
              <a:gd name="connsiteY1" fmla="*/ 5380 h 5154060"/>
              <a:gd name="connsiteX2" fmla="*/ 13284947 w 13284947"/>
              <a:gd name="connsiteY2" fmla="*/ 5154060 h 5154060"/>
              <a:gd name="connsiteX3" fmla="*/ 13268812 w 13284947"/>
              <a:gd name="connsiteY3" fmla="*/ 5142485 h 5154060"/>
              <a:gd name="connsiteX4" fmla="*/ 2039 w 13284947"/>
              <a:gd name="connsiteY4" fmla="*/ 5135076 h 5154060"/>
              <a:gd name="connsiteX5" fmla="*/ 0 w 13284947"/>
              <a:gd name="connsiteY5" fmla="*/ 0 h 5154060"/>
              <a:gd name="connsiteX0" fmla="*/ 11287 w 13296234"/>
              <a:gd name="connsiteY0" fmla="*/ 0 h 5154259"/>
              <a:gd name="connsiteX1" fmla="*/ 12090967 w 13296234"/>
              <a:gd name="connsiteY1" fmla="*/ 5380 h 5154259"/>
              <a:gd name="connsiteX2" fmla="*/ 13296234 w 13296234"/>
              <a:gd name="connsiteY2" fmla="*/ 5154060 h 5154259"/>
              <a:gd name="connsiteX3" fmla="*/ 13280099 w 13296234"/>
              <a:gd name="connsiteY3" fmla="*/ 5142485 h 5154259"/>
              <a:gd name="connsiteX4" fmla="*/ 478 w 13296234"/>
              <a:gd name="connsiteY4" fmla="*/ 5154259 h 5154259"/>
              <a:gd name="connsiteX5" fmla="*/ 11287 w 13296234"/>
              <a:gd name="connsiteY5" fmla="*/ 0 h 5154259"/>
              <a:gd name="connsiteX0" fmla="*/ 11287 w 13296234"/>
              <a:gd name="connsiteY0" fmla="*/ 0 h 5154259"/>
              <a:gd name="connsiteX1" fmla="*/ 12090967 w 13296234"/>
              <a:gd name="connsiteY1" fmla="*/ 5380 h 5154259"/>
              <a:gd name="connsiteX2" fmla="*/ 13296234 w 13296234"/>
              <a:gd name="connsiteY2" fmla="*/ 5154060 h 5154259"/>
              <a:gd name="connsiteX3" fmla="*/ 13280099 w 13296234"/>
              <a:gd name="connsiteY3" fmla="*/ 5142485 h 5154259"/>
              <a:gd name="connsiteX4" fmla="*/ 478 w 13296234"/>
              <a:gd name="connsiteY4" fmla="*/ 5154259 h 5154259"/>
              <a:gd name="connsiteX5" fmla="*/ 11287 w 13296234"/>
              <a:gd name="connsiteY5" fmla="*/ 0 h 5154259"/>
              <a:gd name="connsiteX0" fmla="*/ 0 w 13297793"/>
              <a:gd name="connsiteY0" fmla="*/ 0 h 5154259"/>
              <a:gd name="connsiteX1" fmla="*/ 12092526 w 13297793"/>
              <a:gd name="connsiteY1" fmla="*/ 5380 h 5154259"/>
              <a:gd name="connsiteX2" fmla="*/ 13297793 w 13297793"/>
              <a:gd name="connsiteY2" fmla="*/ 5154060 h 5154259"/>
              <a:gd name="connsiteX3" fmla="*/ 13281658 w 13297793"/>
              <a:gd name="connsiteY3" fmla="*/ 5142485 h 5154259"/>
              <a:gd name="connsiteX4" fmla="*/ 2037 w 13297793"/>
              <a:gd name="connsiteY4" fmla="*/ 5154259 h 5154259"/>
              <a:gd name="connsiteX5" fmla="*/ 0 w 13297793"/>
              <a:gd name="connsiteY5" fmla="*/ 0 h 5154259"/>
              <a:gd name="connsiteX0" fmla="*/ 0 w 13297793"/>
              <a:gd name="connsiteY0" fmla="*/ 0 h 5157155"/>
              <a:gd name="connsiteX1" fmla="*/ 12092526 w 13297793"/>
              <a:gd name="connsiteY1" fmla="*/ 5380 h 5157155"/>
              <a:gd name="connsiteX2" fmla="*/ 13297793 w 13297793"/>
              <a:gd name="connsiteY2" fmla="*/ 5154060 h 5157155"/>
              <a:gd name="connsiteX3" fmla="*/ 13291483 w 13297793"/>
              <a:gd name="connsiteY3" fmla="*/ 5157155 h 5157155"/>
              <a:gd name="connsiteX4" fmla="*/ 2037 w 13297793"/>
              <a:gd name="connsiteY4" fmla="*/ 5154259 h 5157155"/>
              <a:gd name="connsiteX5" fmla="*/ 0 w 13297793"/>
              <a:gd name="connsiteY5" fmla="*/ 0 h 5157155"/>
              <a:gd name="connsiteX0" fmla="*/ 0 w 13297793"/>
              <a:gd name="connsiteY0" fmla="*/ 0 h 5157155"/>
              <a:gd name="connsiteX1" fmla="*/ 11776214 w 13297793"/>
              <a:gd name="connsiteY1" fmla="*/ 23547 h 5157155"/>
              <a:gd name="connsiteX2" fmla="*/ 13297793 w 13297793"/>
              <a:gd name="connsiteY2" fmla="*/ 5154060 h 5157155"/>
              <a:gd name="connsiteX3" fmla="*/ 13291483 w 13297793"/>
              <a:gd name="connsiteY3" fmla="*/ 5157155 h 5157155"/>
              <a:gd name="connsiteX4" fmla="*/ 2037 w 13297793"/>
              <a:gd name="connsiteY4" fmla="*/ 5154259 h 5157155"/>
              <a:gd name="connsiteX5" fmla="*/ 0 w 13297793"/>
              <a:gd name="connsiteY5" fmla="*/ 0 h 5157155"/>
              <a:gd name="connsiteX0" fmla="*/ 0 w 13297793"/>
              <a:gd name="connsiteY0" fmla="*/ 675 h 5157830"/>
              <a:gd name="connsiteX1" fmla="*/ 11034093 w 13297793"/>
              <a:gd name="connsiteY1" fmla="*/ 0 h 5157830"/>
              <a:gd name="connsiteX2" fmla="*/ 13297793 w 13297793"/>
              <a:gd name="connsiteY2" fmla="*/ 5154735 h 5157830"/>
              <a:gd name="connsiteX3" fmla="*/ 13291483 w 13297793"/>
              <a:gd name="connsiteY3" fmla="*/ 5157830 h 5157830"/>
              <a:gd name="connsiteX4" fmla="*/ 2037 w 13297793"/>
              <a:gd name="connsiteY4" fmla="*/ 5154934 h 5157830"/>
              <a:gd name="connsiteX5" fmla="*/ 0 w 13297793"/>
              <a:gd name="connsiteY5" fmla="*/ 675 h 5157830"/>
              <a:gd name="connsiteX0" fmla="*/ 0 w 13297793"/>
              <a:gd name="connsiteY0" fmla="*/ 675 h 5154934"/>
              <a:gd name="connsiteX1" fmla="*/ 11034093 w 13297793"/>
              <a:gd name="connsiteY1" fmla="*/ 0 h 5154934"/>
              <a:gd name="connsiteX2" fmla="*/ 13297793 w 13297793"/>
              <a:gd name="connsiteY2" fmla="*/ 5154735 h 5154934"/>
              <a:gd name="connsiteX3" fmla="*/ 12074893 w 13297793"/>
              <a:gd name="connsiteY3" fmla="*/ 5151774 h 5154934"/>
              <a:gd name="connsiteX4" fmla="*/ 2037 w 13297793"/>
              <a:gd name="connsiteY4" fmla="*/ 5154934 h 5154934"/>
              <a:gd name="connsiteX5" fmla="*/ 0 w 13297793"/>
              <a:gd name="connsiteY5" fmla="*/ 675 h 5154934"/>
              <a:gd name="connsiteX0" fmla="*/ 0 w 13395120"/>
              <a:gd name="connsiteY0" fmla="*/ 675 h 5160791"/>
              <a:gd name="connsiteX1" fmla="*/ 11034093 w 13395120"/>
              <a:gd name="connsiteY1" fmla="*/ 0 h 5160791"/>
              <a:gd name="connsiteX2" fmla="*/ 13395120 w 13395120"/>
              <a:gd name="connsiteY2" fmla="*/ 5160791 h 5160791"/>
              <a:gd name="connsiteX3" fmla="*/ 12074893 w 13395120"/>
              <a:gd name="connsiteY3" fmla="*/ 5151774 h 5160791"/>
              <a:gd name="connsiteX4" fmla="*/ 2037 w 13395120"/>
              <a:gd name="connsiteY4" fmla="*/ 5154934 h 5160791"/>
              <a:gd name="connsiteX5" fmla="*/ 0 w 13395120"/>
              <a:gd name="connsiteY5" fmla="*/ 675 h 5160791"/>
              <a:gd name="connsiteX0" fmla="*/ 0 w 13395120"/>
              <a:gd name="connsiteY0" fmla="*/ 675 h 5160791"/>
              <a:gd name="connsiteX1" fmla="*/ 10912435 w 13395120"/>
              <a:gd name="connsiteY1" fmla="*/ 0 h 5160791"/>
              <a:gd name="connsiteX2" fmla="*/ 13395120 w 13395120"/>
              <a:gd name="connsiteY2" fmla="*/ 5160791 h 5160791"/>
              <a:gd name="connsiteX3" fmla="*/ 12074893 w 13395120"/>
              <a:gd name="connsiteY3" fmla="*/ 5151774 h 5160791"/>
              <a:gd name="connsiteX4" fmla="*/ 2037 w 13395120"/>
              <a:gd name="connsiteY4" fmla="*/ 5154934 h 5160791"/>
              <a:gd name="connsiteX5" fmla="*/ 0 w 13395120"/>
              <a:gd name="connsiteY5" fmla="*/ 675 h 5160791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12074893 w 13395120"/>
              <a:gd name="connsiteY3" fmla="*/ 5157830 h 5166847"/>
              <a:gd name="connsiteX4" fmla="*/ 2037 w 13395120"/>
              <a:gd name="connsiteY4" fmla="*/ 5160990 h 5166847"/>
              <a:gd name="connsiteX5" fmla="*/ 0 w 13395120"/>
              <a:gd name="connsiteY5" fmla="*/ 6731 h 5166847"/>
              <a:gd name="connsiteX0" fmla="*/ 0 w 13395120"/>
              <a:gd name="connsiteY0" fmla="*/ 6731 h 5521167"/>
              <a:gd name="connsiteX1" fmla="*/ 10778610 w 13395120"/>
              <a:gd name="connsiteY1" fmla="*/ 0 h 5521167"/>
              <a:gd name="connsiteX2" fmla="*/ 13395120 w 13395120"/>
              <a:gd name="connsiteY2" fmla="*/ 5166847 h 5521167"/>
              <a:gd name="connsiteX3" fmla="*/ 7938489 w 13395120"/>
              <a:gd name="connsiteY3" fmla="*/ 5521167 h 5521167"/>
              <a:gd name="connsiteX4" fmla="*/ 2037 w 13395120"/>
              <a:gd name="connsiteY4" fmla="*/ 5160990 h 5521167"/>
              <a:gd name="connsiteX5" fmla="*/ 0 w 13395120"/>
              <a:gd name="connsiteY5" fmla="*/ 6731 h 552116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7861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31 h 5166847"/>
              <a:gd name="connsiteX1" fmla="*/ 1071778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0 h 5160116"/>
              <a:gd name="connsiteX1" fmla="*/ 10693449 w 13395120"/>
              <a:gd name="connsiteY1" fmla="*/ 5381 h 5160116"/>
              <a:gd name="connsiteX2" fmla="*/ 13395120 w 13395120"/>
              <a:gd name="connsiteY2" fmla="*/ 5160116 h 5160116"/>
              <a:gd name="connsiteX3" fmla="*/ 2037 w 13395120"/>
              <a:gd name="connsiteY3" fmla="*/ 5154259 h 5160116"/>
              <a:gd name="connsiteX4" fmla="*/ 0 w 13395120"/>
              <a:gd name="connsiteY4" fmla="*/ 0 h 5160116"/>
              <a:gd name="connsiteX0" fmla="*/ 0 w 13395120"/>
              <a:gd name="connsiteY0" fmla="*/ 6730 h 5166846"/>
              <a:gd name="connsiteX1" fmla="*/ 10547457 w 13395120"/>
              <a:gd name="connsiteY1" fmla="*/ 0 h 5166846"/>
              <a:gd name="connsiteX2" fmla="*/ 13395120 w 13395120"/>
              <a:gd name="connsiteY2" fmla="*/ 5166846 h 5166846"/>
              <a:gd name="connsiteX3" fmla="*/ 2037 w 13395120"/>
              <a:gd name="connsiteY3" fmla="*/ 5160989 h 5166846"/>
              <a:gd name="connsiteX4" fmla="*/ 0 w 13395120"/>
              <a:gd name="connsiteY4" fmla="*/ 6730 h 5166846"/>
              <a:gd name="connsiteX0" fmla="*/ 0 w 13395120"/>
              <a:gd name="connsiteY0" fmla="*/ 12786 h 5172902"/>
              <a:gd name="connsiteX1" fmla="*/ 10486628 w 13395120"/>
              <a:gd name="connsiteY1" fmla="*/ 0 h 5172902"/>
              <a:gd name="connsiteX2" fmla="*/ 13395120 w 13395120"/>
              <a:gd name="connsiteY2" fmla="*/ 5172902 h 5172902"/>
              <a:gd name="connsiteX3" fmla="*/ 2037 w 13395120"/>
              <a:gd name="connsiteY3" fmla="*/ 5167045 h 5172902"/>
              <a:gd name="connsiteX4" fmla="*/ 0 w 13395120"/>
              <a:gd name="connsiteY4" fmla="*/ 12786 h 5172902"/>
              <a:gd name="connsiteX0" fmla="*/ 0 w 13395120"/>
              <a:gd name="connsiteY0" fmla="*/ 6731 h 5166847"/>
              <a:gd name="connsiteX1" fmla="*/ 10450130 w 13395120"/>
              <a:gd name="connsiteY1" fmla="*/ 0 h 5166847"/>
              <a:gd name="connsiteX2" fmla="*/ 13395120 w 13395120"/>
              <a:gd name="connsiteY2" fmla="*/ 5166847 h 5166847"/>
              <a:gd name="connsiteX3" fmla="*/ 2037 w 13395120"/>
              <a:gd name="connsiteY3" fmla="*/ 5160990 h 5166847"/>
              <a:gd name="connsiteX4" fmla="*/ 0 w 13395120"/>
              <a:gd name="connsiteY4" fmla="*/ 6731 h 5166847"/>
              <a:gd name="connsiteX0" fmla="*/ 0 w 13395120"/>
              <a:gd name="connsiteY0" fmla="*/ 675 h 5160791"/>
              <a:gd name="connsiteX1" fmla="*/ 10364970 w 13395120"/>
              <a:gd name="connsiteY1" fmla="*/ 0 h 5160791"/>
              <a:gd name="connsiteX2" fmla="*/ 13395120 w 13395120"/>
              <a:gd name="connsiteY2" fmla="*/ 5160791 h 5160791"/>
              <a:gd name="connsiteX3" fmla="*/ 2037 w 13395120"/>
              <a:gd name="connsiteY3" fmla="*/ 5154934 h 5160791"/>
              <a:gd name="connsiteX4" fmla="*/ 0 w 13395120"/>
              <a:gd name="connsiteY4" fmla="*/ 675 h 5160791"/>
              <a:gd name="connsiteX0" fmla="*/ 0 w 13395120"/>
              <a:gd name="connsiteY0" fmla="*/ 675 h 5160791"/>
              <a:gd name="connsiteX1" fmla="*/ 10231145 w 13395120"/>
              <a:gd name="connsiteY1" fmla="*/ 0 h 5160791"/>
              <a:gd name="connsiteX2" fmla="*/ 13395120 w 13395120"/>
              <a:gd name="connsiteY2" fmla="*/ 5160791 h 5160791"/>
              <a:gd name="connsiteX3" fmla="*/ 2037 w 13395120"/>
              <a:gd name="connsiteY3" fmla="*/ 5154934 h 5160791"/>
              <a:gd name="connsiteX4" fmla="*/ 0 w 13395120"/>
              <a:gd name="connsiteY4" fmla="*/ 675 h 5160791"/>
              <a:gd name="connsiteX0" fmla="*/ 0 w 13395120"/>
              <a:gd name="connsiteY0" fmla="*/ 0 h 5160116"/>
              <a:gd name="connsiteX1" fmla="*/ 10231145 w 13395120"/>
              <a:gd name="connsiteY1" fmla="*/ 8117 h 5160116"/>
              <a:gd name="connsiteX2" fmla="*/ 13395120 w 13395120"/>
              <a:gd name="connsiteY2" fmla="*/ 5160116 h 5160116"/>
              <a:gd name="connsiteX3" fmla="*/ 2037 w 13395120"/>
              <a:gd name="connsiteY3" fmla="*/ 5154259 h 5160116"/>
              <a:gd name="connsiteX4" fmla="*/ 0 w 13395120"/>
              <a:gd name="connsiteY4" fmla="*/ 0 h 5160116"/>
              <a:gd name="connsiteX0" fmla="*/ 16014 w 13393471"/>
              <a:gd name="connsiteY0" fmla="*/ 0 h 5155720"/>
              <a:gd name="connsiteX1" fmla="*/ 10229496 w 13393471"/>
              <a:gd name="connsiteY1" fmla="*/ 3721 h 5155720"/>
              <a:gd name="connsiteX2" fmla="*/ 13393471 w 13393471"/>
              <a:gd name="connsiteY2" fmla="*/ 5155720 h 5155720"/>
              <a:gd name="connsiteX3" fmla="*/ 388 w 13393471"/>
              <a:gd name="connsiteY3" fmla="*/ 5149863 h 5155720"/>
              <a:gd name="connsiteX4" fmla="*/ 16014 w 13393471"/>
              <a:gd name="connsiteY4" fmla="*/ 0 h 5155720"/>
              <a:gd name="connsiteX0" fmla="*/ 16014 w 13375808"/>
              <a:gd name="connsiteY0" fmla="*/ 0 h 5149863"/>
              <a:gd name="connsiteX1" fmla="*/ 10229496 w 13375808"/>
              <a:gd name="connsiteY1" fmla="*/ 3721 h 5149863"/>
              <a:gd name="connsiteX2" fmla="*/ 13375808 w 13375808"/>
              <a:gd name="connsiteY2" fmla="*/ 5142532 h 5149863"/>
              <a:gd name="connsiteX3" fmla="*/ 388 w 13375808"/>
              <a:gd name="connsiteY3" fmla="*/ 5149863 h 5149863"/>
              <a:gd name="connsiteX4" fmla="*/ 16014 w 13375808"/>
              <a:gd name="connsiteY4" fmla="*/ 0 h 5149863"/>
              <a:gd name="connsiteX0" fmla="*/ 16014 w 13384640"/>
              <a:gd name="connsiteY0" fmla="*/ 0 h 5155720"/>
              <a:gd name="connsiteX1" fmla="*/ 10229496 w 13384640"/>
              <a:gd name="connsiteY1" fmla="*/ 3721 h 5155720"/>
              <a:gd name="connsiteX2" fmla="*/ 13384640 w 13384640"/>
              <a:gd name="connsiteY2" fmla="*/ 5155720 h 5155720"/>
              <a:gd name="connsiteX3" fmla="*/ 388 w 13384640"/>
              <a:gd name="connsiteY3" fmla="*/ 5149863 h 5155720"/>
              <a:gd name="connsiteX4" fmla="*/ 16014 w 13384640"/>
              <a:gd name="connsiteY4" fmla="*/ 0 h 5155720"/>
              <a:gd name="connsiteX0" fmla="*/ 16014 w 13358143"/>
              <a:gd name="connsiteY0" fmla="*/ 0 h 5149863"/>
              <a:gd name="connsiteX1" fmla="*/ 10229496 w 13358143"/>
              <a:gd name="connsiteY1" fmla="*/ 3721 h 5149863"/>
              <a:gd name="connsiteX2" fmla="*/ 13358143 w 13358143"/>
              <a:gd name="connsiteY2" fmla="*/ 5146928 h 5149863"/>
              <a:gd name="connsiteX3" fmla="*/ 388 w 13358143"/>
              <a:gd name="connsiteY3" fmla="*/ 5149863 h 5149863"/>
              <a:gd name="connsiteX4" fmla="*/ 16014 w 13358143"/>
              <a:gd name="connsiteY4" fmla="*/ 0 h 5149863"/>
              <a:gd name="connsiteX0" fmla="*/ 16014 w 13365673"/>
              <a:gd name="connsiteY0" fmla="*/ 0 h 5154423"/>
              <a:gd name="connsiteX1" fmla="*/ 10229496 w 13365673"/>
              <a:gd name="connsiteY1" fmla="*/ 3721 h 5154423"/>
              <a:gd name="connsiteX2" fmla="*/ 13365673 w 13365673"/>
              <a:gd name="connsiteY2" fmla="*/ 5154423 h 5154423"/>
              <a:gd name="connsiteX3" fmla="*/ 388 w 13365673"/>
              <a:gd name="connsiteY3" fmla="*/ 5149863 h 5154423"/>
              <a:gd name="connsiteX4" fmla="*/ 16014 w 13365673"/>
              <a:gd name="connsiteY4" fmla="*/ 0 h 5154423"/>
              <a:gd name="connsiteX0" fmla="*/ 8653 w 13358312"/>
              <a:gd name="connsiteY0" fmla="*/ 0 h 5154423"/>
              <a:gd name="connsiteX1" fmla="*/ 10222135 w 13358312"/>
              <a:gd name="connsiteY1" fmla="*/ 3721 h 5154423"/>
              <a:gd name="connsiteX2" fmla="*/ 13358312 w 13358312"/>
              <a:gd name="connsiteY2" fmla="*/ 5154423 h 5154423"/>
              <a:gd name="connsiteX3" fmla="*/ 555 w 13358312"/>
              <a:gd name="connsiteY3" fmla="*/ 5149863 h 5154423"/>
              <a:gd name="connsiteX4" fmla="*/ 8653 w 13358312"/>
              <a:gd name="connsiteY4" fmla="*/ 0 h 5154423"/>
              <a:gd name="connsiteX0" fmla="*/ 8653 w 13358312"/>
              <a:gd name="connsiteY0" fmla="*/ 0 h 5157358"/>
              <a:gd name="connsiteX1" fmla="*/ 10222135 w 13358312"/>
              <a:gd name="connsiteY1" fmla="*/ 3721 h 5157358"/>
              <a:gd name="connsiteX2" fmla="*/ 13358312 w 13358312"/>
              <a:gd name="connsiteY2" fmla="*/ 5154423 h 5157358"/>
              <a:gd name="connsiteX3" fmla="*/ 554 w 13358312"/>
              <a:gd name="connsiteY3" fmla="*/ 5157358 h 5157358"/>
              <a:gd name="connsiteX4" fmla="*/ 8653 w 13358312"/>
              <a:gd name="connsiteY4" fmla="*/ 0 h 5157358"/>
              <a:gd name="connsiteX0" fmla="*/ 8653 w 13365840"/>
              <a:gd name="connsiteY0" fmla="*/ 0 h 5158171"/>
              <a:gd name="connsiteX1" fmla="*/ 10222135 w 13365840"/>
              <a:gd name="connsiteY1" fmla="*/ 3721 h 5158171"/>
              <a:gd name="connsiteX2" fmla="*/ 13365840 w 13365840"/>
              <a:gd name="connsiteY2" fmla="*/ 5158171 h 5158171"/>
              <a:gd name="connsiteX3" fmla="*/ 554 w 13365840"/>
              <a:gd name="connsiteY3" fmla="*/ 5157358 h 5158171"/>
              <a:gd name="connsiteX4" fmla="*/ 8653 w 13365840"/>
              <a:gd name="connsiteY4" fmla="*/ 0 h 5158171"/>
              <a:gd name="connsiteX0" fmla="*/ 794014 w 14151201"/>
              <a:gd name="connsiteY0" fmla="*/ 0 h 5158171"/>
              <a:gd name="connsiteX1" fmla="*/ 11007496 w 14151201"/>
              <a:gd name="connsiteY1" fmla="*/ 3721 h 5158171"/>
              <a:gd name="connsiteX2" fmla="*/ 14151201 w 14151201"/>
              <a:gd name="connsiteY2" fmla="*/ 5158171 h 5158171"/>
              <a:gd name="connsiteX3" fmla="*/ 12 w 14151201"/>
              <a:gd name="connsiteY3" fmla="*/ 5152468 h 5158171"/>
              <a:gd name="connsiteX4" fmla="*/ 794014 w 14151201"/>
              <a:gd name="connsiteY4" fmla="*/ 0 h 5158171"/>
              <a:gd name="connsiteX0" fmla="*/ 18277 w 14151543"/>
              <a:gd name="connsiteY0" fmla="*/ 1168 h 5154450"/>
              <a:gd name="connsiteX1" fmla="*/ 11007838 w 14151543"/>
              <a:gd name="connsiteY1" fmla="*/ 0 h 5154450"/>
              <a:gd name="connsiteX2" fmla="*/ 14151543 w 14151543"/>
              <a:gd name="connsiteY2" fmla="*/ 5154450 h 5154450"/>
              <a:gd name="connsiteX3" fmla="*/ 354 w 14151543"/>
              <a:gd name="connsiteY3" fmla="*/ 5148747 h 5154450"/>
              <a:gd name="connsiteX4" fmla="*/ 18277 w 14151543"/>
              <a:gd name="connsiteY4" fmla="*/ 1168 h 5154450"/>
              <a:gd name="connsiteX0" fmla="*/ 8651 w 14151742"/>
              <a:gd name="connsiteY0" fmla="*/ 6058 h 5154450"/>
              <a:gd name="connsiteX1" fmla="*/ 11008037 w 14151742"/>
              <a:gd name="connsiteY1" fmla="*/ 0 h 5154450"/>
              <a:gd name="connsiteX2" fmla="*/ 14151742 w 14151742"/>
              <a:gd name="connsiteY2" fmla="*/ 5154450 h 5154450"/>
              <a:gd name="connsiteX3" fmla="*/ 553 w 14151742"/>
              <a:gd name="connsiteY3" fmla="*/ 5148747 h 5154450"/>
              <a:gd name="connsiteX4" fmla="*/ 8651 w 14151742"/>
              <a:gd name="connsiteY4" fmla="*/ 6058 h 5154450"/>
              <a:gd name="connsiteX0" fmla="*/ 0 w 14143091"/>
              <a:gd name="connsiteY0" fmla="*/ 6058 h 5154450"/>
              <a:gd name="connsiteX1" fmla="*/ 10999386 w 14143091"/>
              <a:gd name="connsiteY1" fmla="*/ 0 h 5154450"/>
              <a:gd name="connsiteX2" fmla="*/ 14143091 w 14143091"/>
              <a:gd name="connsiteY2" fmla="*/ 5154450 h 5154450"/>
              <a:gd name="connsiteX3" fmla="*/ 1726 w 14143091"/>
              <a:gd name="connsiteY3" fmla="*/ 5148747 h 5154450"/>
              <a:gd name="connsiteX4" fmla="*/ 0 w 14143091"/>
              <a:gd name="connsiteY4" fmla="*/ 6058 h 5154450"/>
              <a:gd name="connsiteX0" fmla="*/ 6439 w 14149530"/>
              <a:gd name="connsiteY0" fmla="*/ 6058 h 5159990"/>
              <a:gd name="connsiteX1" fmla="*/ 11005825 w 14149530"/>
              <a:gd name="connsiteY1" fmla="*/ 0 h 5159990"/>
              <a:gd name="connsiteX2" fmla="*/ 14149530 w 14149530"/>
              <a:gd name="connsiteY2" fmla="*/ 5154450 h 5159990"/>
              <a:gd name="connsiteX3" fmla="*/ 637 w 14149530"/>
              <a:gd name="connsiteY3" fmla="*/ 5159990 h 5159990"/>
              <a:gd name="connsiteX4" fmla="*/ 6439 w 14149530"/>
              <a:gd name="connsiteY4" fmla="*/ 6058 h 5159990"/>
              <a:gd name="connsiteX0" fmla="*/ 6439 w 14149530"/>
              <a:gd name="connsiteY0" fmla="*/ 6058 h 5154450"/>
              <a:gd name="connsiteX1" fmla="*/ 11005825 w 14149530"/>
              <a:gd name="connsiteY1" fmla="*/ 0 h 5154450"/>
              <a:gd name="connsiteX2" fmla="*/ 14149530 w 14149530"/>
              <a:gd name="connsiteY2" fmla="*/ 5154450 h 5154450"/>
              <a:gd name="connsiteX3" fmla="*/ 637 w 14149530"/>
              <a:gd name="connsiteY3" fmla="*/ 5148748 h 5154450"/>
              <a:gd name="connsiteX4" fmla="*/ 6439 w 14149530"/>
              <a:gd name="connsiteY4" fmla="*/ 6058 h 5154450"/>
              <a:gd name="connsiteX0" fmla="*/ 13756 w 14156847"/>
              <a:gd name="connsiteY0" fmla="*/ 6058 h 5154450"/>
              <a:gd name="connsiteX1" fmla="*/ 11013142 w 14156847"/>
              <a:gd name="connsiteY1" fmla="*/ 0 h 5154450"/>
              <a:gd name="connsiteX2" fmla="*/ 14156847 w 14156847"/>
              <a:gd name="connsiteY2" fmla="*/ 5154450 h 5154450"/>
              <a:gd name="connsiteX3" fmla="*/ 426 w 14156847"/>
              <a:gd name="connsiteY3" fmla="*/ 5152495 h 5154450"/>
              <a:gd name="connsiteX4" fmla="*/ 13756 w 14156847"/>
              <a:gd name="connsiteY4" fmla="*/ 6058 h 5154450"/>
              <a:gd name="connsiteX0" fmla="*/ 7544 w 14157014"/>
              <a:gd name="connsiteY0" fmla="*/ 0 h 5157917"/>
              <a:gd name="connsiteX1" fmla="*/ 11013309 w 14157014"/>
              <a:gd name="connsiteY1" fmla="*/ 3467 h 5157917"/>
              <a:gd name="connsiteX2" fmla="*/ 14157014 w 14157014"/>
              <a:gd name="connsiteY2" fmla="*/ 5157917 h 5157917"/>
              <a:gd name="connsiteX3" fmla="*/ 593 w 14157014"/>
              <a:gd name="connsiteY3" fmla="*/ 5155962 h 5157917"/>
              <a:gd name="connsiteX4" fmla="*/ 7544 w 14157014"/>
              <a:gd name="connsiteY4" fmla="*/ 0 h 5157917"/>
              <a:gd name="connsiteX0" fmla="*/ 7544 w 14157014"/>
              <a:gd name="connsiteY0" fmla="*/ 6058 h 5163975"/>
              <a:gd name="connsiteX1" fmla="*/ 11006931 w 14157014"/>
              <a:gd name="connsiteY1" fmla="*/ 0 h 5163975"/>
              <a:gd name="connsiteX2" fmla="*/ 14157014 w 14157014"/>
              <a:gd name="connsiteY2" fmla="*/ 5163975 h 5163975"/>
              <a:gd name="connsiteX3" fmla="*/ 593 w 14157014"/>
              <a:gd name="connsiteY3" fmla="*/ 5162020 h 5163975"/>
              <a:gd name="connsiteX4" fmla="*/ 7544 w 14157014"/>
              <a:gd name="connsiteY4" fmla="*/ 6058 h 5163975"/>
              <a:gd name="connsiteX0" fmla="*/ 7544 w 14157014"/>
              <a:gd name="connsiteY0" fmla="*/ 2883 h 5160800"/>
              <a:gd name="connsiteX1" fmla="*/ 11013309 w 14157014"/>
              <a:gd name="connsiteY1" fmla="*/ 0 h 5160800"/>
              <a:gd name="connsiteX2" fmla="*/ 14157014 w 14157014"/>
              <a:gd name="connsiteY2" fmla="*/ 5160800 h 5160800"/>
              <a:gd name="connsiteX3" fmla="*/ 593 w 14157014"/>
              <a:gd name="connsiteY3" fmla="*/ 5158845 h 5160800"/>
              <a:gd name="connsiteX4" fmla="*/ 7544 w 14157014"/>
              <a:gd name="connsiteY4" fmla="*/ 2883 h 51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7014" h="5160800">
                <a:moveTo>
                  <a:pt x="7544" y="2883"/>
                </a:moveTo>
                <a:lnTo>
                  <a:pt x="11013309" y="0"/>
                </a:lnTo>
                <a:lnTo>
                  <a:pt x="14157014" y="5160800"/>
                </a:lnTo>
                <a:lnTo>
                  <a:pt x="593" y="5158845"/>
                </a:lnTo>
                <a:cubicBezTo>
                  <a:pt x="-3009" y="3444345"/>
                  <a:pt x="11146" y="1717383"/>
                  <a:pt x="7544" y="28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412E6A-E82C-2643-A0D4-98149BA3D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8349" y="-57523"/>
            <a:ext cx="6315350" cy="6973047"/>
          </a:xfrm>
          <a:prstGeom prst="rect">
            <a:avLst/>
          </a:prstGeom>
          <a:gradFill flip="none" rotWithShape="1">
            <a:gsLst>
              <a:gs pos="8000">
                <a:schemeClr val="bg1">
                  <a:alpha val="60000"/>
                </a:schemeClr>
              </a:gs>
              <a:gs pos="0">
                <a:schemeClr val="accent6">
                  <a:lumMod val="5000"/>
                  <a:lumOff val="95000"/>
                  <a:alpha val="46000"/>
                </a:schemeClr>
              </a:gs>
              <a:gs pos="100000">
                <a:schemeClr val="bg1">
                  <a:alpha val="72000"/>
                </a:schemeClr>
              </a:gs>
            </a:gsLst>
            <a:lin ang="0" scaled="0"/>
            <a:tileRect/>
          </a:gradFill>
          <a:effectLst>
            <a:softEdge rad="31750"/>
          </a:effectLst>
        </p:spPr>
        <p:txBody>
          <a:bodyPr vert="horz" lIns="365760" tIns="0" rIns="365760" bIns="0" rtlCol="0" anchor="ctr" anchorCtr="0">
            <a:noAutofit/>
          </a:bodyPr>
          <a:lstStyle>
            <a:lvl1pPr>
              <a:lnSpc>
                <a:spcPct val="150000"/>
              </a:lnSpc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Big Thoughts Here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B69D6-F0B0-46A2-9E0A-8F7CAD6FF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70" t="1299" r="1207" b="1693"/>
          <a:stretch/>
        </p:blipFill>
        <p:spPr>
          <a:xfrm>
            <a:off x="11185060" y="-1"/>
            <a:ext cx="731520" cy="710080"/>
          </a:xfrm>
          <a:prstGeom prst="rect">
            <a:avLst/>
          </a:prstGeom>
          <a:ln>
            <a:noFill/>
          </a:ln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36E275-B63E-4DD0-89D8-3CE21B5E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3821" y="6537960"/>
            <a:ext cx="2316480" cy="243840"/>
          </a:xfrm>
          <a:prstGeom prst="rect">
            <a:avLst/>
          </a:prstGeom>
        </p:spPr>
        <p:txBody>
          <a:bodyPr/>
          <a:lstStyle>
            <a:lvl1pPr algn="r">
              <a:defRPr lang="en-US" sz="800" kern="1200">
                <a:solidFill>
                  <a:srgbClr val="6365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86C82B-2689-4CC3-A46E-60BFC3F8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709" y="6537960"/>
            <a:ext cx="404433" cy="24384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3656A"/>
                </a:solidFill>
              </a:defRPr>
            </a:lvl1pPr>
          </a:lstStyle>
          <a:p>
            <a:fld id="{429B1FA1-BCCF-4B4E-95C4-5E2D669A45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F230C2-7D0B-4325-99CB-15DC948FC0D1}"/>
              </a:ext>
            </a:extLst>
          </p:cNvPr>
          <p:cNvCxnSpPr>
            <a:cxnSpLocks/>
          </p:cNvCxnSpPr>
          <p:nvPr userDrawn="1"/>
        </p:nvCxnSpPr>
        <p:spPr>
          <a:xfrm>
            <a:off x="11658600" y="6592824"/>
            <a:ext cx="0" cy="13716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0BFD-06C2-4940-97E4-309274D1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AA37-1208-458D-99EB-0C57B57B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CC8-BCE8-40BD-AE16-D6F6A4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F956-A89A-47A2-8811-4C059B8E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8E3F-8D78-4350-89B5-84399327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5919-1094-4634-878A-7AF02C24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925B-1C1C-45D6-9A04-F0913E748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E7436-C118-4170-8821-93C8DACE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9F40B-A8AF-4141-9307-A367B9C6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F8CD9-8926-4350-AC55-2EDF3936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291D-8241-4164-BE3E-BB891BDD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3560-C9BF-4A27-948A-714A74A98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2509E-9D0E-47A6-9831-69A27052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9121-2AE5-4C32-8A6A-7BAA636D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EF84D-3285-4BE2-8486-31748F2D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D2583-BB57-4460-8DA3-70F3FE24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6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D988-8B7C-43B6-8234-9C1D6E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9428-7691-4DC5-A8DB-D291336DE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7B419-D53C-4EF0-A6C3-3373EEB13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D4390-0A72-4225-9776-40D654B9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F8F8B-F43F-4BBC-BB29-A2344E1C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2DFDB-022E-4A4C-80F7-F27A1C85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5AA59-D5B0-4B2C-A565-C14F3166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58CA2-9252-4F04-A4BC-24133B2B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8722-2C24-4C32-8865-E4B1857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1CC18-8278-4FB0-8698-E9D09511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15893-8B8A-4885-A057-EA17A1F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55DA7-90D2-4E48-B272-3ABA3F18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3AFA7-C944-422C-9470-AB6BB074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1563D-A37A-4AE6-80FB-35DB5848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C3479-2E0E-4F96-941E-F51897AD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0C36-6B13-473D-B6CF-89BCE6BC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CC9A-E947-4FC3-B656-3A0E92A2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B1DA9-7FA7-49E3-828A-66221134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DC3A-ADD2-4788-8F3A-FAAAF030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99D4A-E1CE-47D9-8377-76649484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320B0-4C0F-4340-9199-17B2513F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B9B7-091B-4B0F-A260-5E002AC1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5CCD4-1319-42FF-B4B9-EF21D2349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06407-3E51-43CC-B9C5-76B659CE5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9A37E-40D3-45E5-808D-958BA698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67FB4-C3AC-4505-BA1A-A943FDC8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B55C1-24DB-454B-9D5E-46FB770A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8CA12-D26F-4C3D-AB73-29AA4C8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7A488-FD28-44B9-A7CD-4DC49BC8F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6EC15-5009-4DBD-BDB0-C42D167B5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0FCC-249C-4135-BB3A-18B7FBE64F7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5C82-BE95-4306-86DD-5831B3EA5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19A0-E170-4808-B741-C3928F73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F930-712B-482C-BD7C-07D7F971E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2E5753-A73B-4ADB-BED8-CBAAF460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366323"/>
            <a:ext cx="7032031" cy="1097280"/>
          </a:xfrm>
        </p:spPr>
        <p:txBody>
          <a:bodyPr/>
          <a:lstStyle/>
          <a:p>
            <a:r>
              <a:rPr lang="pl-PL" dirty="0"/>
              <a:t>Efektywność pracy zdalnej - </a:t>
            </a:r>
            <a:br>
              <a:rPr lang="en-US" dirty="0"/>
            </a:br>
            <a:r>
              <a:rPr lang="pl-PL" dirty="0"/>
              <a:t>szanse i zagrożenia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C4C48D-1D08-40F9-9516-B46BFA4ADD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Aleksandra Nowak – Kmieć</a:t>
            </a:r>
          </a:p>
          <a:p>
            <a:pPr marL="0" indent="0">
              <a:buNone/>
            </a:pPr>
            <a:r>
              <a:rPr lang="pl-PL" dirty="0"/>
              <a:t>HR Manager, Polaris Polska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342E47-F775-412B-9235-9EDB554AED62}"/>
              </a:ext>
            </a:extLst>
          </p:cNvPr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3142236718"/>
              </p:ext>
            </p:extLst>
          </p:nvPr>
        </p:nvGraphicFramePr>
        <p:xfrm>
          <a:off x="274638" y="911225"/>
          <a:ext cx="11514088" cy="49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2B3FDDC-2106-4864-8FD2-3A471B67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Polaris 2020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9C7C1D-1D88-4E0A-9F7F-8983963F52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0E88A1-79F6-44FE-95B2-EF7D2528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Badania dot. wpływu pandemii na przedsiębiorstwa (EY) i pracowników (Mercer)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28079E-B7C3-41BA-A574-1A8257B14F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7FCF5-A64C-4794-89D3-A481B59F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000857"/>
            <a:ext cx="5052247" cy="4541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E74B1-71DB-4AF0-8EDE-6AE281BC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0857"/>
            <a:ext cx="5106875" cy="45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42F7858-37A3-4296-8E8A-778E56B53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841E2A-5E66-4303-B694-5CB65F0EBB1E}"/>
              </a:ext>
            </a:extLst>
          </p:cNvPr>
          <p:cNvSpPr/>
          <p:nvPr/>
        </p:nvSpPr>
        <p:spPr>
          <a:xfrm>
            <a:off x="10506220" y="2844603"/>
            <a:ext cx="1113694" cy="72566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9A746B-6E7A-4FE8-9F9C-4156522F5B15}"/>
              </a:ext>
            </a:extLst>
          </p:cNvPr>
          <p:cNvSpPr/>
          <p:nvPr/>
        </p:nvSpPr>
        <p:spPr>
          <a:xfrm>
            <a:off x="10027920" y="4288301"/>
            <a:ext cx="745588" cy="40796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320058-BEFC-4197-A6F4-ECE3084C1ADB}"/>
              </a:ext>
            </a:extLst>
          </p:cNvPr>
          <p:cNvSpPr/>
          <p:nvPr/>
        </p:nvSpPr>
        <p:spPr>
          <a:xfrm>
            <a:off x="10506220" y="4693919"/>
            <a:ext cx="1113694" cy="72038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1B2F4-8B7B-4EEB-B9BD-399E5353D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74318" y="842981"/>
            <a:ext cx="11642262" cy="2319771"/>
          </a:xfrm>
        </p:spPr>
        <p:txBody>
          <a:bodyPr/>
          <a:lstStyle/>
          <a:p>
            <a:r>
              <a:rPr lang="pl-PL" dirty="0"/>
              <a:t>Działania Polaris nakierunkowane na efektywną pracę zdalną: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Zachowujemy elastyczność, jeśli chodzi o ilość dni pracy zdalnej.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Zapewniamy wsparcie techniczne i sprzętowe.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Wspieramy Pracowników w trudnym czasie, dajemy Przełożonym możliwość zwiększania swoich kompetencji w zakresie komunikacji i zarządzania zespołami rozproszonymi.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Wdrażamy dodatkowe rozwiązania, które umożliwią obsługę zdalną, zwłaszcza w procesach administracyjnych.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07F09-4CE8-41E6-AB73-2BA8815E77BD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274318" y="3411415"/>
            <a:ext cx="5669280" cy="2408061"/>
          </a:xfrm>
        </p:spPr>
        <p:txBody>
          <a:bodyPr/>
          <a:lstStyle/>
          <a:p>
            <a:r>
              <a:rPr lang="pl-PL" dirty="0"/>
              <a:t>Zagrożenia: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Bezpieczeństwo i ergonomia 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Bezpieczeństwo danych i sprzętu.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Zatarcie godzin pracy (równowaga między życiem prywatnym a sprawami służbowymi, rejestrowanie czasu pracy/nadgodziny).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8B3EE-D28B-4F14-BB51-056C344BB967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6248403" y="3162752"/>
            <a:ext cx="5669280" cy="296372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Szanse: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Zapobieganie COVID-19 (i innym infekcjom).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Zredukowanie biurowych „rozpraszaczy”, większa efektywność 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Oszczędność: dla pracownika na dojazdach, dla pracodawcy kosztów eksploatacyjnych biura.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Zwiększanie efektywności procesów przez digtalizację (obieg dokumentów, obsługa klienta).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dirty="0"/>
              <a:t>Podniesienie poziomu kompetencji w zakresie IS.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43498F-A319-4BAF-865A-8BB54BA0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Praktyka i efekty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7AA02-8B2E-41CE-8FD7-A3DA38F0EB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8B8902ED-F6A9-492F-B634-2ABD4A1DCC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A5D431E-AAA6-4C0B-8D74-DE2CC6BB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Dziękuję za uwagę,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zapraszam do zadawania pytań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67FE4-7A27-4F4B-8BA1-7BACB478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61E40-6D2C-41B9-A18E-F520DD70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1FA1-BCCF-4B4E-95C4-5E2D669A45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5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Efektywność pracy zdalnej -  szanse i zagrożenia</vt:lpstr>
      <vt:lpstr>Polaris 2020</vt:lpstr>
      <vt:lpstr>Badania dot. wpływu pandemii na przedsiębiorstwa (EY) i pracowników (Mercer)</vt:lpstr>
      <vt:lpstr>PowerPoint Presentation</vt:lpstr>
      <vt:lpstr>Praktyka i efekty</vt:lpstr>
      <vt:lpstr>Dziękuję za uwagę, zapraszam do zadawania pytań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Efektywność pracy zdalnej -  szanse i zagrożenia</dc:title>
  <dc:creator>Aleksandra Nowak - Kmieć</dc:creator>
  <cp:lastModifiedBy>Aleksandra Nowak - Kmieć</cp:lastModifiedBy>
  <cp:revision>1</cp:revision>
  <dcterms:created xsi:type="dcterms:W3CDTF">2021-01-29T17:43:04Z</dcterms:created>
  <dcterms:modified xsi:type="dcterms:W3CDTF">2021-01-29T18:14:53Z</dcterms:modified>
</cp:coreProperties>
</file>